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9"/>
  </p:notesMasterIdLst>
  <p:handoutMasterIdLst>
    <p:handoutMasterId r:id="rId50"/>
  </p:handoutMasterIdLst>
  <p:sldIdLst>
    <p:sldId id="290" r:id="rId5"/>
    <p:sldId id="279" r:id="rId6"/>
    <p:sldId id="257" r:id="rId7"/>
    <p:sldId id="281" r:id="rId8"/>
    <p:sldId id="300" r:id="rId9"/>
    <p:sldId id="291" r:id="rId10"/>
    <p:sldId id="295" r:id="rId11"/>
    <p:sldId id="293" r:id="rId12"/>
    <p:sldId id="303" r:id="rId13"/>
    <p:sldId id="304" r:id="rId14"/>
    <p:sldId id="301" r:id="rId15"/>
    <p:sldId id="283" r:id="rId16"/>
    <p:sldId id="305" r:id="rId17"/>
    <p:sldId id="306" r:id="rId18"/>
    <p:sldId id="296" r:id="rId19"/>
    <p:sldId id="307" r:id="rId20"/>
    <p:sldId id="259" r:id="rId21"/>
    <p:sldId id="289" r:id="rId22"/>
    <p:sldId id="286" r:id="rId23"/>
    <p:sldId id="287" r:id="rId24"/>
    <p:sldId id="284" r:id="rId25"/>
    <p:sldId id="282" r:id="rId26"/>
    <p:sldId id="285" r:id="rId27"/>
    <p:sldId id="278" r:id="rId28"/>
    <p:sldId id="277" r:id="rId29"/>
    <p:sldId id="280" r:id="rId30"/>
    <p:sldId id="263" r:id="rId31"/>
    <p:sldId id="264" r:id="rId32"/>
    <p:sldId id="261" r:id="rId33"/>
    <p:sldId id="258" r:id="rId34"/>
    <p:sldId id="260" r:id="rId35"/>
    <p:sldId id="265" r:id="rId36"/>
    <p:sldId id="266" r:id="rId37"/>
    <p:sldId id="276" r:id="rId38"/>
    <p:sldId id="262" r:id="rId39"/>
    <p:sldId id="267" r:id="rId40"/>
    <p:sldId id="268" r:id="rId41"/>
    <p:sldId id="269" r:id="rId42"/>
    <p:sldId id="270" r:id="rId43"/>
    <p:sldId id="271" r:id="rId44"/>
    <p:sldId id="272" r:id="rId45"/>
    <p:sldId id="273" r:id="rId46"/>
    <p:sldId id="274" r:id="rId47"/>
    <p:sldId id="275"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54" autoAdjust="0"/>
    <p:restoredTop sz="77143" autoAdjust="0"/>
  </p:normalViewPr>
  <p:slideViewPr>
    <p:cSldViewPr snapToGrid="0">
      <p:cViewPr varScale="1">
        <p:scale>
          <a:sx n="97" d="100"/>
          <a:sy n="97" d="100"/>
        </p:scale>
        <p:origin x="1848" y="192"/>
      </p:cViewPr>
      <p:guideLst/>
    </p:cSldViewPr>
  </p:slideViewPr>
  <p:outlineViewPr>
    <p:cViewPr>
      <p:scale>
        <a:sx n="33" d="100"/>
        <a:sy n="33" d="100"/>
      </p:scale>
      <p:origin x="0" y="-21869"/>
    </p:cViewPr>
  </p:outlineViewPr>
  <p:notesTextViewPr>
    <p:cViewPr>
      <p:scale>
        <a:sx n="1" d="1"/>
        <a:sy n="1" d="1"/>
      </p:scale>
      <p:origin x="0" y="0"/>
    </p:cViewPr>
  </p:notesTextViewPr>
  <p:sorterViewPr>
    <p:cViewPr>
      <p:scale>
        <a:sx n="60" d="100"/>
        <a:sy n="60" d="100"/>
      </p:scale>
      <p:origin x="0" y="0"/>
    </p:cViewPr>
  </p:sorterViewPr>
  <p:notesViewPr>
    <p:cSldViewPr snapToGrid="0">
      <p:cViewPr varScale="1">
        <p:scale>
          <a:sx n="62" d="100"/>
          <a:sy n="62" d="100"/>
        </p:scale>
        <p:origin x="2179"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2"/>
            </a:solidFill>
            <a:ln>
              <a:noFill/>
            </a:ln>
            <a:effectLst/>
          </c:spPr>
          <c:invertIfNegative val="0"/>
          <c:cat>
            <c:strRef>
              <c:f>Sheet1!$A$2:$A$5</c:f>
              <c:strCache>
                <c:ptCount val="4"/>
                <c:pt idx="0">
                  <c:v>20XX</c:v>
                </c:pt>
                <c:pt idx="1">
                  <c:v>20XX</c:v>
                </c:pt>
                <c:pt idx="2">
                  <c:v>20XX</c:v>
                </c:pt>
                <c:pt idx="3">
                  <c:v>20XX</c:v>
                </c:pt>
              </c:strCache>
            </c:strRef>
          </c:cat>
          <c:val>
            <c:numRef>
              <c:f>Sheet1!$B$2:$B$5</c:f>
              <c:numCache>
                <c:formatCode>"$"#,##0_);[Red]\("$"#,##0\)</c:formatCode>
                <c:ptCount val="4"/>
                <c:pt idx="0">
                  <c:v>10000</c:v>
                </c:pt>
                <c:pt idx="1">
                  <c:v>20000</c:v>
                </c:pt>
                <c:pt idx="2">
                  <c:v>30000</c:v>
                </c:pt>
                <c:pt idx="3">
                  <c:v>40000</c:v>
                </c:pt>
              </c:numCache>
            </c:numRef>
          </c:val>
          <c:extLst>
            <c:ext xmlns:c16="http://schemas.microsoft.com/office/drawing/2014/chart" uri="{C3380CC4-5D6E-409C-BE32-E72D297353CC}">
              <c16:uniqueId val="{00000000-4EE8-458E-A63C-1BC9D4D034F2}"/>
            </c:ext>
          </c:extLst>
        </c:ser>
        <c:dLbls>
          <c:showLegendKey val="0"/>
          <c:showVal val="0"/>
          <c:showCatName val="0"/>
          <c:showSerName val="0"/>
          <c:showPercent val="0"/>
          <c:showBubbleSize val="0"/>
        </c:dLbls>
        <c:gapWidth val="20"/>
        <c:overlap val="-24"/>
        <c:axId val="94843983"/>
        <c:axId val="94844399"/>
      </c:barChart>
      <c:catAx>
        <c:axId val="94843983"/>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accent5">
                    <a:lumMod val="50000"/>
                  </a:schemeClr>
                </a:solidFill>
                <a:latin typeface="+mj-lt"/>
                <a:ea typeface="+mn-ea"/>
                <a:cs typeface="+mn-cs"/>
              </a:defRPr>
            </a:pPr>
            <a:endParaRPr lang="en-US"/>
          </a:p>
        </c:txPr>
        <c:crossAx val="94844399"/>
        <c:crosses val="autoZero"/>
        <c:auto val="1"/>
        <c:lblAlgn val="ctr"/>
        <c:lblOffset val="100"/>
        <c:noMultiLvlLbl val="0"/>
      </c:catAx>
      <c:valAx>
        <c:axId val="94844399"/>
        <c:scaling>
          <c:orientation val="minMax"/>
          <c:max val="50000"/>
        </c:scaling>
        <c:delete val="0"/>
        <c:axPos val="l"/>
        <c:majorGridlines>
          <c:spPr>
            <a:ln w="9525" cap="flat" cmpd="sng" algn="ctr">
              <a:solidFill>
                <a:schemeClr val="bg1">
                  <a:lumMod val="75000"/>
                </a:schemeClr>
              </a:solidFill>
              <a:round/>
            </a:ln>
            <a:effectLst/>
          </c:spPr>
        </c:majorGridlines>
        <c:numFmt formatCode="&quot;$&quot;#,##0_);[Red]\(&quot;$&quot;#,##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5">
                    <a:lumMod val="50000"/>
                  </a:schemeClr>
                </a:solidFill>
                <a:latin typeface="+mj-lt"/>
                <a:ea typeface="+mn-ea"/>
                <a:cs typeface="+mn-cs"/>
              </a:defRPr>
            </a:pPr>
            <a:endParaRPr lang="en-US"/>
          </a:p>
        </c:txPr>
        <c:crossAx val="94843983"/>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0F53C9-85C9-4205-9814-824A27C22937}"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745BCDF5-62FC-4DAF-BCE0-8731947F0E7D}">
      <dgm:prSet phldrT="[Text]"/>
      <dgm:spPr>
        <a:solidFill>
          <a:srgbClr val="FFD79F"/>
        </a:solidFill>
      </dgm:spPr>
      <dgm:t>
        <a:bodyPr/>
        <a:lstStyle/>
        <a:p>
          <a:r>
            <a:rPr lang="en-US" dirty="0">
              <a:solidFill>
                <a:schemeClr val="tx1"/>
              </a:solidFill>
            </a:rPr>
            <a:t>Group: Brainstorm Project Ideas</a:t>
          </a:r>
        </a:p>
      </dgm:t>
    </dgm:pt>
    <dgm:pt modelId="{ADA87F98-D4F8-4215-A8ED-E93B6A5B0DA5}" type="parTrans" cxnId="{DAA14569-AF9B-4DA6-89BC-DA27241278B5}">
      <dgm:prSet/>
      <dgm:spPr/>
      <dgm:t>
        <a:bodyPr/>
        <a:lstStyle/>
        <a:p>
          <a:endParaRPr lang="en-US"/>
        </a:p>
      </dgm:t>
    </dgm:pt>
    <dgm:pt modelId="{A8774D8D-27DC-4419-A271-AEE87A47B9D4}" type="sibTrans" cxnId="{DAA14569-AF9B-4DA6-89BC-DA27241278B5}">
      <dgm:prSet/>
      <dgm:spPr/>
      <dgm:t>
        <a:bodyPr/>
        <a:lstStyle/>
        <a:p>
          <a:endParaRPr lang="en-US"/>
        </a:p>
      </dgm:t>
    </dgm:pt>
    <dgm:pt modelId="{829FA79C-9DF9-4635-BBBD-A29E6E9DEDA6}">
      <dgm:prSet phldrT="[Text]"/>
      <dgm:spPr>
        <a:solidFill>
          <a:srgbClr val="FFD79F"/>
        </a:solidFill>
      </dgm:spPr>
      <dgm:t>
        <a:bodyPr/>
        <a:lstStyle/>
        <a:p>
          <a:r>
            <a:rPr lang="en-US" dirty="0">
              <a:solidFill>
                <a:schemeClr val="tx1"/>
              </a:solidFill>
            </a:rPr>
            <a:t>Group: Define Ideal Asks</a:t>
          </a:r>
        </a:p>
      </dgm:t>
    </dgm:pt>
    <dgm:pt modelId="{0F0CBB3E-51CC-4FEA-B740-FA829BB85098}" type="parTrans" cxnId="{4626608A-D292-43D9-B9E2-88EF20A088E3}">
      <dgm:prSet/>
      <dgm:spPr/>
      <dgm:t>
        <a:bodyPr/>
        <a:lstStyle/>
        <a:p>
          <a:endParaRPr lang="en-US"/>
        </a:p>
      </dgm:t>
    </dgm:pt>
    <dgm:pt modelId="{99944F6D-85A4-4656-86DD-9EDC86E96D8D}" type="sibTrans" cxnId="{4626608A-D292-43D9-B9E2-88EF20A088E3}">
      <dgm:prSet/>
      <dgm:spPr/>
      <dgm:t>
        <a:bodyPr/>
        <a:lstStyle/>
        <a:p>
          <a:endParaRPr lang="en-US"/>
        </a:p>
      </dgm:t>
    </dgm:pt>
    <dgm:pt modelId="{7BDF1CCF-2017-4862-84AF-F85DBDCA428C}">
      <dgm:prSet phldrT="[Text]"/>
      <dgm:spPr>
        <a:solidFill>
          <a:srgbClr val="FFD79F"/>
        </a:solidFill>
      </dgm:spPr>
      <dgm:t>
        <a:bodyPr/>
        <a:lstStyle/>
        <a:p>
          <a:r>
            <a:rPr lang="en-US" dirty="0">
              <a:solidFill>
                <a:schemeClr val="tx1"/>
              </a:solidFill>
            </a:rPr>
            <a:t>Individual: Prototyping by Ask</a:t>
          </a:r>
        </a:p>
      </dgm:t>
    </dgm:pt>
    <dgm:pt modelId="{BD142A48-145E-4FFE-924F-C67C50F4CA6C}" type="parTrans" cxnId="{414665F4-FCA9-4B4A-B500-7D6AF763D5FC}">
      <dgm:prSet/>
      <dgm:spPr/>
      <dgm:t>
        <a:bodyPr/>
        <a:lstStyle/>
        <a:p>
          <a:endParaRPr lang="en-US"/>
        </a:p>
      </dgm:t>
    </dgm:pt>
    <dgm:pt modelId="{33A69221-5992-42DD-8890-1C2129AB3742}" type="sibTrans" cxnId="{414665F4-FCA9-4B4A-B500-7D6AF763D5FC}">
      <dgm:prSet/>
      <dgm:spPr/>
      <dgm:t>
        <a:bodyPr/>
        <a:lstStyle/>
        <a:p>
          <a:endParaRPr lang="en-US"/>
        </a:p>
      </dgm:t>
    </dgm:pt>
    <dgm:pt modelId="{9BA25D7A-5A9A-4A0C-836C-FC215607A00E}">
      <dgm:prSet phldrT="[Text]"/>
      <dgm:spPr>
        <a:solidFill>
          <a:srgbClr val="FFD79F"/>
        </a:solidFill>
      </dgm:spPr>
      <dgm:t>
        <a:bodyPr/>
        <a:lstStyle/>
        <a:p>
          <a:r>
            <a:rPr lang="en-US" dirty="0">
              <a:solidFill>
                <a:schemeClr val="tx1"/>
              </a:solidFill>
            </a:rPr>
            <a:t>Group: Refine Ask (strategy / metrics)</a:t>
          </a:r>
        </a:p>
      </dgm:t>
    </dgm:pt>
    <dgm:pt modelId="{7E3E3D75-223C-42C5-BA27-8F35618D8638}" type="parTrans" cxnId="{45FE74FD-3965-499D-84D4-45A4DA16C2CC}">
      <dgm:prSet/>
      <dgm:spPr/>
      <dgm:t>
        <a:bodyPr/>
        <a:lstStyle/>
        <a:p>
          <a:endParaRPr lang="en-US"/>
        </a:p>
      </dgm:t>
    </dgm:pt>
    <dgm:pt modelId="{E0E2C71D-E6EB-4E85-BF58-792647EFA61A}" type="sibTrans" cxnId="{45FE74FD-3965-499D-84D4-45A4DA16C2CC}">
      <dgm:prSet/>
      <dgm:spPr/>
      <dgm:t>
        <a:bodyPr/>
        <a:lstStyle/>
        <a:p>
          <a:endParaRPr lang="en-US"/>
        </a:p>
      </dgm:t>
    </dgm:pt>
    <dgm:pt modelId="{2239E357-16F5-4568-92A2-132905CD904B}">
      <dgm:prSet phldrT="[Text]"/>
      <dgm:spPr>
        <a:solidFill>
          <a:srgbClr val="FFD79F"/>
        </a:solidFill>
      </dgm:spPr>
      <dgm:t>
        <a:bodyPr/>
        <a:lstStyle/>
        <a:p>
          <a:r>
            <a:rPr lang="en-US" dirty="0">
              <a:solidFill>
                <a:schemeClr val="tx1"/>
              </a:solidFill>
            </a:rPr>
            <a:t>Group: Brainstorm Data Sources</a:t>
          </a:r>
        </a:p>
      </dgm:t>
    </dgm:pt>
    <dgm:pt modelId="{A8D63511-3223-47B6-BDD7-F7D0B901EC3E}" type="sibTrans" cxnId="{C89BF4E7-8C19-46BA-9A60-953C95654E64}">
      <dgm:prSet/>
      <dgm:spPr/>
      <dgm:t>
        <a:bodyPr/>
        <a:lstStyle/>
        <a:p>
          <a:endParaRPr lang="en-US"/>
        </a:p>
      </dgm:t>
    </dgm:pt>
    <dgm:pt modelId="{D3DBC51A-1690-4301-88AE-EC008B069053}" type="parTrans" cxnId="{C89BF4E7-8C19-46BA-9A60-953C95654E64}">
      <dgm:prSet/>
      <dgm:spPr/>
      <dgm:t>
        <a:bodyPr/>
        <a:lstStyle/>
        <a:p>
          <a:endParaRPr lang="en-US"/>
        </a:p>
      </dgm:t>
    </dgm:pt>
    <dgm:pt modelId="{9D6F2295-9D24-404E-94D7-82F3DD4AE2F1}">
      <dgm:prSet phldrT="[Text]"/>
      <dgm:spPr>
        <a:solidFill>
          <a:srgbClr val="FFD79F"/>
        </a:solidFill>
      </dgm:spPr>
      <dgm:t>
        <a:bodyPr/>
        <a:lstStyle/>
        <a:p>
          <a:r>
            <a:rPr lang="en-US" dirty="0">
              <a:solidFill>
                <a:schemeClr val="tx1"/>
              </a:solidFill>
            </a:rPr>
            <a:t>Group: Planning</a:t>
          </a:r>
        </a:p>
      </dgm:t>
    </dgm:pt>
    <dgm:pt modelId="{50DDE545-57C6-4719-87CC-EE5FC298776D}" type="parTrans" cxnId="{0CEA833D-9693-41D9-A85B-5A220CA8300F}">
      <dgm:prSet/>
      <dgm:spPr/>
      <dgm:t>
        <a:bodyPr/>
        <a:lstStyle/>
        <a:p>
          <a:endParaRPr lang="en-US"/>
        </a:p>
      </dgm:t>
    </dgm:pt>
    <dgm:pt modelId="{59CB1C07-C60E-4A43-8E16-1D123C99A3D7}" type="sibTrans" cxnId="{0CEA833D-9693-41D9-A85B-5A220CA8300F}">
      <dgm:prSet/>
      <dgm:spPr/>
      <dgm:t>
        <a:bodyPr/>
        <a:lstStyle/>
        <a:p>
          <a:endParaRPr lang="en-US"/>
        </a:p>
      </dgm:t>
    </dgm:pt>
    <dgm:pt modelId="{7B7F40CD-051E-4ECA-BA07-6B7A9B4C203B}" type="pres">
      <dgm:prSet presAssocID="{D20F53C9-85C9-4205-9814-824A27C22937}" presName="diagram" presStyleCnt="0">
        <dgm:presLayoutVars>
          <dgm:dir/>
          <dgm:resizeHandles val="exact"/>
        </dgm:presLayoutVars>
      </dgm:prSet>
      <dgm:spPr/>
    </dgm:pt>
    <dgm:pt modelId="{36B8E452-DA18-46E5-9FDD-EB7EFC2ACA53}" type="pres">
      <dgm:prSet presAssocID="{745BCDF5-62FC-4DAF-BCE0-8731947F0E7D}" presName="node" presStyleLbl="node1" presStyleIdx="0" presStyleCnt="6" custScaleX="269795" custScaleY="120113">
        <dgm:presLayoutVars>
          <dgm:bulletEnabled val="1"/>
        </dgm:presLayoutVars>
      </dgm:prSet>
      <dgm:spPr/>
    </dgm:pt>
    <dgm:pt modelId="{BEB06A57-2DD8-48FC-93C0-90521975B19B}" type="pres">
      <dgm:prSet presAssocID="{A8774D8D-27DC-4419-A271-AEE87A47B9D4}" presName="sibTrans" presStyleLbl="sibTrans2D1" presStyleIdx="0" presStyleCnt="5"/>
      <dgm:spPr/>
    </dgm:pt>
    <dgm:pt modelId="{CD790785-0DE2-4E0B-8C81-293702921598}" type="pres">
      <dgm:prSet presAssocID="{A8774D8D-27DC-4419-A271-AEE87A47B9D4}" presName="connectorText" presStyleLbl="sibTrans2D1" presStyleIdx="0" presStyleCnt="5"/>
      <dgm:spPr/>
    </dgm:pt>
    <dgm:pt modelId="{2D6A9FBE-6E63-4A1B-A182-9A0A9113C187}" type="pres">
      <dgm:prSet presAssocID="{2239E357-16F5-4568-92A2-132905CD904B}" presName="node" presStyleLbl="node1" presStyleIdx="1" presStyleCnt="6" custScaleX="269795" custScaleY="120113">
        <dgm:presLayoutVars>
          <dgm:bulletEnabled val="1"/>
        </dgm:presLayoutVars>
      </dgm:prSet>
      <dgm:spPr/>
    </dgm:pt>
    <dgm:pt modelId="{D0265094-5F52-426C-9EF0-DB88E34B86FD}" type="pres">
      <dgm:prSet presAssocID="{A8D63511-3223-47B6-BDD7-F7D0B901EC3E}" presName="sibTrans" presStyleLbl="sibTrans2D1" presStyleIdx="1" presStyleCnt="5"/>
      <dgm:spPr/>
    </dgm:pt>
    <dgm:pt modelId="{640985C2-F9B6-4435-BB79-97A137B584A8}" type="pres">
      <dgm:prSet presAssocID="{A8D63511-3223-47B6-BDD7-F7D0B901EC3E}" presName="connectorText" presStyleLbl="sibTrans2D1" presStyleIdx="1" presStyleCnt="5"/>
      <dgm:spPr/>
    </dgm:pt>
    <dgm:pt modelId="{C9D20A60-3E25-4FD1-A2F8-5D09E726932A}" type="pres">
      <dgm:prSet presAssocID="{829FA79C-9DF9-4635-BBBD-A29E6E9DEDA6}" presName="node" presStyleLbl="node1" presStyleIdx="2" presStyleCnt="6" custScaleX="269795" custScaleY="120113">
        <dgm:presLayoutVars>
          <dgm:bulletEnabled val="1"/>
        </dgm:presLayoutVars>
      </dgm:prSet>
      <dgm:spPr/>
    </dgm:pt>
    <dgm:pt modelId="{42FACEF0-3570-4AB8-A456-6916832A4D94}" type="pres">
      <dgm:prSet presAssocID="{99944F6D-85A4-4656-86DD-9EDC86E96D8D}" presName="sibTrans" presStyleLbl="sibTrans2D1" presStyleIdx="2" presStyleCnt="5"/>
      <dgm:spPr/>
    </dgm:pt>
    <dgm:pt modelId="{7F410F07-0E63-49A8-BCFD-F36479A86E39}" type="pres">
      <dgm:prSet presAssocID="{99944F6D-85A4-4656-86DD-9EDC86E96D8D}" presName="connectorText" presStyleLbl="sibTrans2D1" presStyleIdx="2" presStyleCnt="5"/>
      <dgm:spPr/>
    </dgm:pt>
    <dgm:pt modelId="{7EFE2EB2-1838-440D-86DA-CAF22FF4D2E4}" type="pres">
      <dgm:prSet presAssocID="{7BDF1CCF-2017-4862-84AF-F85DBDCA428C}" presName="node" presStyleLbl="node1" presStyleIdx="3" presStyleCnt="6" custScaleX="269795" custScaleY="120113">
        <dgm:presLayoutVars>
          <dgm:bulletEnabled val="1"/>
        </dgm:presLayoutVars>
      </dgm:prSet>
      <dgm:spPr/>
    </dgm:pt>
    <dgm:pt modelId="{FCCD555B-E210-4309-8374-AA7B8BD4DE14}" type="pres">
      <dgm:prSet presAssocID="{33A69221-5992-42DD-8890-1C2129AB3742}" presName="sibTrans" presStyleLbl="sibTrans2D1" presStyleIdx="3" presStyleCnt="5"/>
      <dgm:spPr/>
    </dgm:pt>
    <dgm:pt modelId="{263C2FBF-F621-4B69-B28F-88BB3E0E02D3}" type="pres">
      <dgm:prSet presAssocID="{33A69221-5992-42DD-8890-1C2129AB3742}" presName="connectorText" presStyleLbl="sibTrans2D1" presStyleIdx="3" presStyleCnt="5"/>
      <dgm:spPr/>
    </dgm:pt>
    <dgm:pt modelId="{94053404-6689-4580-B92C-BA5C6244276A}" type="pres">
      <dgm:prSet presAssocID="{9BA25D7A-5A9A-4A0C-836C-FC215607A00E}" presName="node" presStyleLbl="node1" presStyleIdx="4" presStyleCnt="6" custScaleX="269795" custScaleY="120113">
        <dgm:presLayoutVars>
          <dgm:bulletEnabled val="1"/>
        </dgm:presLayoutVars>
      </dgm:prSet>
      <dgm:spPr/>
    </dgm:pt>
    <dgm:pt modelId="{77F06A79-9D5F-4700-9A9E-69FA3E00361E}" type="pres">
      <dgm:prSet presAssocID="{E0E2C71D-E6EB-4E85-BF58-792647EFA61A}" presName="sibTrans" presStyleLbl="sibTrans2D1" presStyleIdx="4" presStyleCnt="5"/>
      <dgm:spPr/>
    </dgm:pt>
    <dgm:pt modelId="{FDC8BDAC-0EB8-4153-8594-04DB12A88CB8}" type="pres">
      <dgm:prSet presAssocID="{E0E2C71D-E6EB-4E85-BF58-792647EFA61A}" presName="connectorText" presStyleLbl="sibTrans2D1" presStyleIdx="4" presStyleCnt="5"/>
      <dgm:spPr/>
    </dgm:pt>
    <dgm:pt modelId="{B9732E17-31EE-4510-AE39-0513CA652C93}" type="pres">
      <dgm:prSet presAssocID="{9D6F2295-9D24-404E-94D7-82F3DD4AE2F1}" presName="node" presStyleLbl="node1" presStyleIdx="5" presStyleCnt="6" custScaleX="268257" custScaleY="119903" custLinFactNeighborX="1685" custLinFactNeighborY="2808">
        <dgm:presLayoutVars>
          <dgm:bulletEnabled val="1"/>
        </dgm:presLayoutVars>
      </dgm:prSet>
      <dgm:spPr/>
    </dgm:pt>
  </dgm:ptLst>
  <dgm:cxnLst>
    <dgm:cxn modelId="{CF3AA505-8CEA-4D8B-A9B1-996F4DD07FA0}" type="presOf" srcId="{33A69221-5992-42DD-8890-1C2129AB3742}" destId="{263C2FBF-F621-4B69-B28F-88BB3E0E02D3}" srcOrd="1" destOrd="0" presId="urn:microsoft.com/office/officeart/2005/8/layout/process5"/>
    <dgm:cxn modelId="{053B421A-0F36-4C77-BA53-A62B6DFC336A}" type="presOf" srcId="{A8774D8D-27DC-4419-A271-AEE87A47B9D4}" destId="{CD790785-0DE2-4E0B-8C81-293702921598}" srcOrd="1" destOrd="0" presId="urn:microsoft.com/office/officeart/2005/8/layout/process5"/>
    <dgm:cxn modelId="{0F9E8E20-115D-4B92-902E-554E088EA22F}" type="presOf" srcId="{A8774D8D-27DC-4419-A271-AEE87A47B9D4}" destId="{BEB06A57-2DD8-48FC-93C0-90521975B19B}" srcOrd="0" destOrd="0" presId="urn:microsoft.com/office/officeart/2005/8/layout/process5"/>
    <dgm:cxn modelId="{9C542A21-4C66-4E91-8FA3-554C5A3E2AF7}" type="presOf" srcId="{A8D63511-3223-47B6-BDD7-F7D0B901EC3E}" destId="{D0265094-5F52-426C-9EF0-DB88E34B86FD}" srcOrd="0" destOrd="0" presId="urn:microsoft.com/office/officeart/2005/8/layout/process5"/>
    <dgm:cxn modelId="{0CEA833D-9693-41D9-A85B-5A220CA8300F}" srcId="{D20F53C9-85C9-4205-9814-824A27C22937}" destId="{9D6F2295-9D24-404E-94D7-82F3DD4AE2F1}" srcOrd="5" destOrd="0" parTransId="{50DDE545-57C6-4719-87CC-EE5FC298776D}" sibTransId="{59CB1C07-C60E-4A43-8E16-1D123C99A3D7}"/>
    <dgm:cxn modelId="{2D7E6A3E-D82D-4397-9820-D8E703B19846}" type="presOf" srcId="{2239E357-16F5-4568-92A2-132905CD904B}" destId="{2D6A9FBE-6E63-4A1B-A182-9A0A9113C187}" srcOrd="0" destOrd="0" presId="urn:microsoft.com/office/officeart/2005/8/layout/process5"/>
    <dgm:cxn modelId="{E528BE4D-B8EF-4B31-A267-1CF36E81EF89}" type="presOf" srcId="{7BDF1CCF-2017-4862-84AF-F85DBDCA428C}" destId="{7EFE2EB2-1838-440D-86DA-CAF22FF4D2E4}" srcOrd="0" destOrd="0" presId="urn:microsoft.com/office/officeart/2005/8/layout/process5"/>
    <dgm:cxn modelId="{979A5056-3F78-4A01-9591-D3759C2ED5B1}" type="presOf" srcId="{99944F6D-85A4-4656-86DD-9EDC86E96D8D}" destId="{42FACEF0-3570-4AB8-A456-6916832A4D94}" srcOrd="0" destOrd="0" presId="urn:microsoft.com/office/officeart/2005/8/layout/process5"/>
    <dgm:cxn modelId="{8C8E9565-601F-4231-A418-118E450AA137}" type="presOf" srcId="{E0E2C71D-E6EB-4E85-BF58-792647EFA61A}" destId="{77F06A79-9D5F-4700-9A9E-69FA3E00361E}" srcOrd="0" destOrd="0" presId="urn:microsoft.com/office/officeart/2005/8/layout/process5"/>
    <dgm:cxn modelId="{DAA14569-AF9B-4DA6-89BC-DA27241278B5}" srcId="{D20F53C9-85C9-4205-9814-824A27C22937}" destId="{745BCDF5-62FC-4DAF-BCE0-8731947F0E7D}" srcOrd="0" destOrd="0" parTransId="{ADA87F98-D4F8-4215-A8ED-E93B6A5B0DA5}" sibTransId="{A8774D8D-27DC-4419-A271-AEE87A47B9D4}"/>
    <dgm:cxn modelId="{4626608A-D292-43D9-B9E2-88EF20A088E3}" srcId="{D20F53C9-85C9-4205-9814-824A27C22937}" destId="{829FA79C-9DF9-4635-BBBD-A29E6E9DEDA6}" srcOrd="2" destOrd="0" parTransId="{0F0CBB3E-51CC-4FEA-B740-FA829BB85098}" sibTransId="{99944F6D-85A4-4656-86DD-9EDC86E96D8D}"/>
    <dgm:cxn modelId="{C4159099-F0CD-417A-9958-F674D37E50DD}" type="presOf" srcId="{D20F53C9-85C9-4205-9814-824A27C22937}" destId="{7B7F40CD-051E-4ECA-BA07-6B7A9B4C203B}" srcOrd="0" destOrd="0" presId="urn:microsoft.com/office/officeart/2005/8/layout/process5"/>
    <dgm:cxn modelId="{DB5B809E-A732-4372-B160-EC9698398C61}" type="presOf" srcId="{A8D63511-3223-47B6-BDD7-F7D0B901EC3E}" destId="{640985C2-F9B6-4435-BB79-97A137B584A8}" srcOrd="1" destOrd="0" presId="urn:microsoft.com/office/officeart/2005/8/layout/process5"/>
    <dgm:cxn modelId="{B8C617A2-133F-4DC2-9CE3-C241F0C0BB24}" type="presOf" srcId="{99944F6D-85A4-4656-86DD-9EDC86E96D8D}" destId="{7F410F07-0E63-49A8-BCFD-F36479A86E39}" srcOrd="1" destOrd="0" presId="urn:microsoft.com/office/officeart/2005/8/layout/process5"/>
    <dgm:cxn modelId="{DB73F0A8-44F8-40F2-B832-70C4FCF9F9F1}" type="presOf" srcId="{745BCDF5-62FC-4DAF-BCE0-8731947F0E7D}" destId="{36B8E452-DA18-46E5-9FDD-EB7EFC2ACA53}" srcOrd="0" destOrd="0" presId="urn:microsoft.com/office/officeart/2005/8/layout/process5"/>
    <dgm:cxn modelId="{9B2B51C0-8FB2-4824-963F-8C0E9BD3A0A6}" type="presOf" srcId="{829FA79C-9DF9-4635-BBBD-A29E6E9DEDA6}" destId="{C9D20A60-3E25-4FD1-A2F8-5D09E726932A}" srcOrd="0" destOrd="0" presId="urn:microsoft.com/office/officeart/2005/8/layout/process5"/>
    <dgm:cxn modelId="{114947E5-4191-430F-B35C-28FCF88A43C4}" type="presOf" srcId="{E0E2C71D-E6EB-4E85-BF58-792647EFA61A}" destId="{FDC8BDAC-0EB8-4153-8594-04DB12A88CB8}" srcOrd="1" destOrd="0" presId="urn:microsoft.com/office/officeart/2005/8/layout/process5"/>
    <dgm:cxn modelId="{C89BF4E7-8C19-46BA-9A60-953C95654E64}" srcId="{D20F53C9-85C9-4205-9814-824A27C22937}" destId="{2239E357-16F5-4568-92A2-132905CD904B}" srcOrd="1" destOrd="0" parTransId="{D3DBC51A-1690-4301-88AE-EC008B069053}" sibTransId="{A8D63511-3223-47B6-BDD7-F7D0B901EC3E}"/>
    <dgm:cxn modelId="{C4D8F2EA-5ECB-4786-990B-60BB16405A41}" type="presOf" srcId="{9BA25D7A-5A9A-4A0C-836C-FC215607A00E}" destId="{94053404-6689-4580-B92C-BA5C6244276A}" srcOrd="0" destOrd="0" presId="urn:microsoft.com/office/officeart/2005/8/layout/process5"/>
    <dgm:cxn modelId="{414665F4-FCA9-4B4A-B500-7D6AF763D5FC}" srcId="{D20F53C9-85C9-4205-9814-824A27C22937}" destId="{7BDF1CCF-2017-4862-84AF-F85DBDCA428C}" srcOrd="3" destOrd="0" parTransId="{BD142A48-145E-4FFE-924F-C67C50F4CA6C}" sibTransId="{33A69221-5992-42DD-8890-1C2129AB3742}"/>
    <dgm:cxn modelId="{9B99DAF4-B524-4C08-A574-40CE92CE53B1}" type="presOf" srcId="{9D6F2295-9D24-404E-94D7-82F3DD4AE2F1}" destId="{B9732E17-31EE-4510-AE39-0513CA652C93}" srcOrd="0" destOrd="0" presId="urn:microsoft.com/office/officeart/2005/8/layout/process5"/>
    <dgm:cxn modelId="{5F5C4FFB-901A-4BAC-B942-36A3CF4F432C}" type="presOf" srcId="{33A69221-5992-42DD-8890-1C2129AB3742}" destId="{FCCD555B-E210-4309-8374-AA7B8BD4DE14}" srcOrd="0" destOrd="0" presId="urn:microsoft.com/office/officeart/2005/8/layout/process5"/>
    <dgm:cxn modelId="{45FE74FD-3965-499D-84D4-45A4DA16C2CC}" srcId="{D20F53C9-85C9-4205-9814-824A27C22937}" destId="{9BA25D7A-5A9A-4A0C-836C-FC215607A00E}" srcOrd="4" destOrd="0" parTransId="{7E3E3D75-223C-42C5-BA27-8F35618D8638}" sibTransId="{E0E2C71D-E6EB-4E85-BF58-792647EFA61A}"/>
    <dgm:cxn modelId="{2BF4DD85-F50D-4195-A639-8EEA6ABCEE40}" type="presParOf" srcId="{7B7F40CD-051E-4ECA-BA07-6B7A9B4C203B}" destId="{36B8E452-DA18-46E5-9FDD-EB7EFC2ACA53}" srcOrd="0" destOrd="0" presId="urn:microsoft.com/office/officeart/2005/8/layout/process5"/>
    <dgm:cxn modelId="{326C1B36-DF88-4B4F-9ECF-A04A6E874778}" type="presParOf" srcId="{7B7F40CD-051E-4ECA-BA07-6B7A9B4C203B}" destId="{BEB06A57-2DD8-48FC-93C0-90521975B19B}" srcOrd="1" destOrd="0" presId="urn:microsoft.com/office/officeart/2005/8/layout/process5"/>
    <dgm:cxn modelId="{EF7AED90-CC44-4928-9A62-742EDADAB962}" type="presParOf" srcId="{BEB06A57-2DD8-48FC-93C0-90521975B19B}" destId="{CD790785-0DE2-4E0B-8C81-293702921598}" srcOrd="0" destOrd="0" presId="urn:microsoft.com/office/officeart/2005/8/layout/process5"/>
    <dgm:cxn modelId="{363C15BE-9F09-4333-B47E-4BA81A906ECC}" type="presParOf" srcId="{7B7F40CD-051E-4ECA-BA07-6B7A9B4C203B}" destId="{2D6A9FBE-6E63-4A1B-A182-9A0A9113C187}" srcOrd="2" destOrd="0" presId="urn:microsoft.com/office/officeart/2005/8/layout/process5"/>
    <dgm:cxn modelId="{EC0DAB0A-82E3-41A4-B6C9-2731D0BB1852}" type="presParOf" srcId="{7B7F40CD-051E-4ECA-BA07-6B7A9B4C203B}" destId="{D0265094-5F52-426C-9EF0-DB88E34B86FD}" srcOrd="3" destOrd="0" presId="urn:microsoft.com/office/officeart/2005/8/layout/process5"/>
    <dgm:cxn modelId="{A094831A-BFFD-44EE-99F9-4082B545040B}" type="presParOf" srcId="{D0265094-5F52-426C-9EF0-DB88E34B86FD}" destId="{640985C2-F9B6-4435-BB79-97A137B584A8}" srcOrd="0" destOrd="0" presId="urn:microsoft.com/office/officeart/2005/8/layout/process5"/>
    <dgm:cxn modelId="{0509E05C-B59E-46DC-A28D-DB0363FDE4DD}" type="presParOf" srcId="{7B7F40CD-051E-4ECA-BA07-6B7A9B4C203B}" destId="{C9D20A60-3E25-4FD1-A2F8-5D09E726932A}" srcOrd="4" destOrd="0" presId="urn:microsoft.com/office/officeart/2005/8/layout/process5"/>
    <dgm:cxn modelId="{6317E111-5909-4114-AB50-C0DEB804A92B}" type="presParOf" srcId="{7B7F40CD-051E-4ECA-BA07-6B7A9B4C203B}" destId="{42FACEF0-3570-4AB8-A456-6916832A4D94}" srcOrd="5" destOrd="0" presId="urn:microsoft.com/office/officeart/2005/8/layout/process5"/>
    <dgm:cxn modelId="{C0561169-DA6A-46A9-AC60-D751DB2BDE86}" type="presParOf" srcId="{42FACEF0-3570-4AB8-A456-6916832A4D94}" destId="{7F410F07-0E63-49A8-BCFD-F36479A86E39}" srcOrd="0" destOrd="0" presId="urn:microsoft.com/office/officeart/2005/8/layout/process5"/>
    <dgm:cxn modelId="{19773D0B-309D-4856-9DA9-D7FD7DBF5F59}" type="presParOf" srcId="{7B7F40CD-051E-4ECA-BA07-6B7A9B4C203B}" destId="{7EFE2EB2-1838-440D-86DA-CAF22FF4D2E4}" srcOrd="6" destOrd="0" presId="urn:microsoft.com/office/officeart/2005/8/layout/process5"/>
    <dgm:cxn modelId="{38FF8506-1C29-4C93-8ACF-3D04E899BB28}" type="presParOf" srcId="{7B7F40CD-051E-4ECA-BA07-6B7A9B4C203B}" destId="{FCCD555B-E210-4309-8374-AA7B8BD4DE14}" srcOrd="7" destOrd="0" presId="urn:microsoft.com/office/officeart/2005/8/layout/process5"/>
    <dgm:cxn modelId="{8DF0862F-8A62-4561-AE81-127360C3C594}" type="presParOf" srcId="{FCCD555B-E210-4309-8374-AA7B8BD4DE14}" destId="{263C2FBF-F621-4B69-B28F-88BB3E0E02D3}" srcOrd="0" destOrd="0" presId="urn:microsoft.com/office/officeart/2005/8/layout/process5"/>
    <dgm:cxn modelId="{774F66CD-08D0-444D-9E71-B11A3B305785}" type="presParOf" srcId="{7B7F40CD-051E-4ECA-BA07-6B7A9B4C203B}" destId="{94053404-6689-4580-B92C-BA5C6244276A}" srcOrd="8" destOrd="0" presId="urn:microsoft.com/office/officeart/2005/8/layout/process5"/>
    <dgm:cxn modelId="{7E4CAD14-3397-463F-B9A5-3FCE940DDC16}" type="presParOf" srcId="{7B7F40CD-051E-4ECA-BA07-6B7A9B4C203B}" destId="{77F06A79-9D5F-4700-9A9E-69FA3E00361E}" srcOrd="9" destOrd="0" presId="urn:microsoft.com/office/officeart/2005/8/layout/process5"/>
    <dgm:cxn modelId="{9894FD13-23F0-487E-B47B-621779B7BCA2}" type="presParOf" srcId="{77F06A79-9D5F-4700-9A9E-69FA3E00361E}" destId="{FDC8BDAC-0EB8-4153-8594-04DB12A88CB8}" srcOrd="0" destOrd="0" presId="urn:microsoft.com/office/officeart/2005/8/layout/process5"/>
    <dgm:cxn modelId="{1903E3DD-AC8D-4748-ADC0-A2CECE29635B}" type="presParOf" srcId="{7B7F40CD-051E-4ECA-BA07-6B7A9B4C203B}" destId="{B9732E17-31EE-4510-AE39-0513CA652C93}" srcOrd="1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0F53C9-85C9-4205-9814-824A27C22937}"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745BCDF5-62FC-4DAF-BCE0-8731947F0E7D}">
      <dgm:prSet phldrT="[Text]"/>
      <dgm:spPr>
        <a:solidFill>
          <a:srgbClr val="DCB8F2"/>
        </a:solidFill>
      </dgm:spPr>
      <dgm:t>
        <a:bodyPr/>
        <a:lstStyle/>
        <a:p>
          <a:r>
            <a:rPr lang="en-US" dirty="0">
              <a:solidFill>
                <a:schemeClr val="tx1"/>
              </a:solidFill>
            </a:rPr>
            <a:t>Individually/Partnering plan, gather, clean, analyze by ask</a:t>
          </a:r>
        </a:p>
      </dgm:t>
    </dgm:pt>
    <dgm:pt modelId="{ADA87F98-D4F8-4215-A8ED-E93B6A5B0DA5}" type="parTrans" cxnId="{DAA14569-AF9B-4DA6-89BC-DA27241278B5}">
      <dgm:prSet/>
      <dgm:spPr/>
      <dgm:t>
        <a:bodyPr/>
        <a:lstStyle/>
        <a:p>
          <a:endParaRPr lang="en-US"/>
        </a:p>
      </dgm:t>
    </dgm:pt>
    <dgm:pt modelId="{A8774D8D-27DC-4419-A271-AEE87A47B9D4}" type="sibTrans" cxnId="{DAA14569-AF9B-4DA6-89BC-DA27241278B5}">
      <dgm:prSet/>
      <dgm:spPr/>
      <dgm:t>
        <a:bodyPr/>
        <a:lstStyle/>
        <a:p>
          <a:endParaRPr lang="en-US"/>
        </a:p>
      </dgm:t>
    </dgm:pt>
    <dgm:pt modelId="{829FA79C-9DF9-4635-BBBD-A29E6E9DEDA6}">
      <dgm:prSet phldrT="[Text]"/>
      <dgm:spPr>
        <a:solidFill>
          <a:srgbClr val="DCB8F2"/>
        </a:solidFill>
      </dgm:spPr>
      <dgm:t>
        <a:bodyPr/>
        <a:lstStyle/>
        <a:p>
          <a:r>
            <a:rPr lang="en-US" dirty="0">
              <a:solidFill>
                <a:schemeClr val="tx1"/>
              </a:solidFill>
            </a:rPr>
            <a:t>Individual/Partner: tell the story by ask</a:t>
          </a:r>
        </a:p>
      </dgm:t>
    </dgm:pt>
    <dgm:pt modelId="{0F0CBB3E-51CC-4FEA-B740-FA829BB85098}" type="parTrans" cxnId="{4626608A-D292-43D9-B9E2-88EF20A088E3}">
      <dgm:prSet/>
      <dgm:spPr/>
      <dgm:t>
        <a:bodyPr/>
        <a:lstStyle/>
        <a:p>
          <a:endParaRPr lang="en-US"/>
        </a:p>
      </dgm:t>
    </dgm:pt>
    <dgm:pt modelId="{99944F6D-85A4-4656-86DD-9EDC86E96D8D}" type="sibTrans" cxnId="{4626608A-D292-43D9-B9E2-88EF20A088E3}">
      <dgm:prSet/>
      <dgm:spPr/>
      <dgm:t>
        <a:bodyPr/>
        <a:lstStyle/>
        <a:p>
          <a:endParaRPr lang="en-US"/>
        </a:p>
      </dgm:t>
    </dgm:pt>
    <dgm:pt modelId="{7BDF1CCF-2017-4862-84AF-F85DBDCA428C}">
      <dgm:prSet phldrT="[Text]"/>
      <dgm:spPr>
        <a:solidFill>
          <a:schemeClr val="accent5">
            <a:lumMod val="40000"/>
            <a:lumOff val="60000"/>
          </a:schemeClr>
        </a:solidFill>
      </dgm:spPr>
      <dgm:t>
        <a:bodyPr/>
        <a:lstStyle/>
        <a:p>
          <a:r>
            <a:rPr lang="en-US" dirty="0">
              <a:solidFill>
                <a:schemeClr val="tx1"/>
              </a:solidFill>
            </a:rPr>
            <a:t>Group: Review asks as a whole</a:t>
          </a:r>
        </a:p>
      </dgm:t>
    </dgm:pt>
    <dgm:pt modelId="{BD142A48-145E-4FFE-924F-C67C50F4CA6C}" type="parTrans" cxnId="{414665F4-FCA9-4B4A-B500-7D6AF763D5FC}">
      <dgm:prSet/>
      <dgm:spPr/>
      <dgm:t>
        <a:bodyPr/>
        <a:lstStyle/>
        <a:p>
          <a:endParaRPr lang="en-US"/>
        </a:p>
      </dgm:t>
    </dgm:pt>
    <dgm:pt modelId="{33A69221-5992-42DD-8890-1C2129AB3742}" type="sibTrans" cxnId="{414665F4-FCA9-4B4A-B500-7D6AF763D5FC}">
      <dgm:prSet/>
      <dgm:spPr/>
      <dgm:t>
        <a:bodyPr/>
        <a:lstStyle/>
        <a:p>
          <a:endParaRPr lang="en-US"/>
        </a:p>
      </dgm:t>
    </dgm:pt>
    <dgm:pt modelId="{9BA25D7A-5A9A-4A0C-836C-FC215607A00E}">
      <dgm:prSet phldrT="[Text]"/>
      <dgm:spPr>
        <a:solidFill>
          <a:schemeClr val="accent5">
            <a:lumMod val="40000"/>
            <a:lumOff val="60000"/>
          </a:schemeClr>
        </a:solidFill>
      </dgm:spPr>
      <dgm:t>
        <a:bodyPr/>
        <a:lstStyle/>
        <a:p>
          <a:r>
            <a:rPr lang="en-US" dirty="0">
              <a:solidFill>
                <a:schemeClr val="tx1"/>
              </a:solidFill>
            </a:rPr>
            <a:t>Group: Make the final call</a:t>
          </a:r>
        </a:p>
      </dgm:t>
    </dgm:pt>
    <dgm:pt modelId="{7E3E3D75-223C-42C5-BA27-8F35618D8638}" type="parTrans" cxnId="{45FE74FD-3965-499D-84D4-45A4DA16C2CC}">
      <dgm:prSet/>
      <dgm:spPr/>
      <dgm:t>
        <a:bodyPr/>
        <a:lstStyle/>
        <a:p>
          <a:endParaRPr lang="en-US"/>
        </a:p>
      </dgm:t>
    </dgm:pt>
    <dgm:pt modelId="{E0E2C71D-E6EB-4E85-BF58-792647EFA61A}" type="sibTrans" cxnId="{45FE74FD-3965-499D-84D4-45A4DA16C2CC}">
      <dgm:prSet/>
      <dgm:spPr/>
      <dgm:t>
        <a:bodyPr/>
        <a:lstStyle/>
        <a:p>
          <a:endParaRPr lang="en-US"/>
        </a:p>
      </dgm:t>
    </dgm:pt>
    <dgm:pt modelId="{2239E357-16F5-4568-92A2-132905CD904B}">
      <dgm:prSet phldrT="[Text]"/>
      <dgm:spPr>
        <a:solidFill>
          <a:srgbClr val="DCB8F2"/>
        </a:solidFill>
      </dgm:spPr>
      <dgm:t>
        <a:bodyPr/>
        <a:lstStyle/>
        <a:p>
          <a:r>
            <a:rPr lang="en-US" dirty="0">
              <a:solidFill>
                <a:schemeClr val="tx1"/>
              </a:solidFill>
            </a:rPr>
            <a:t>Ask for additional support . Modifications  given limitations</a:t>
          </a:r>
        </a:p>
      </dgm:t>
    </dgm:pt>
    <dgm:pt modelId="{A8D63511-3223-47B6-BDD7-F7D0B901EC3E}" type="sibTrans" cxnId="{C89BF4E7-8C19-46BA-9A60-953C95654E64}">
      <dgm:prSet/>
      <dgm:spPr/>
      <dgm:t>
        <a:bodyPr/>
        <a:lstStyle/>
        <a:p>
          <a:endParaRPr lang="en-US"/>
        </a:p>
      </dgm:t>
    </dgm:pt>
    <dgm:pt modelId="{D3DBC51A-1690-4301-88AE-EC008B069053}" type="parTrans" cxnId="{C89BF4E7-8C19-46BA-9A60-953C95654E64}">
      <dgm:prSet/>
      <dgm:spPr/>
      <dgm:t>
        <a:bodyPr/>
        <a:lstStyle/>
        <a:p>
          <a:endParaRPr lang="en-US"/>
        </a:p>
      </dgm:t>
    </dgm:pt>
    <dgm:pt modelId="{9D6F2295-9D24-404E-94D7-82F3DD4AE2F1}">
      <dgm:prSet phldrT="[Text]"/>
      <dgm:spPr>
        <a:solidFill>
          <a:schemeClr val="accent5">
            <a:lumMod val="40000"/>
            <a:lumOff val="60000"/>
          </a:schemeClr>
        </a:solidFill>
      </dgm:spPr>
      <dgm:t>
        <a:bodyPr/>
        <a:lstStyle/>
        <a:p>
          <a:r>
            <a:rPr lang="en-US" dirty="0">
              <a:solidFill>
                <a:schemeClr val="tx1"/>
              </a:solidFill>
            </a:rPr>
            <a:t>Group: Tell the story</a:t>
          </a:r>
        </a:p>
      </dgm:t>
    </dgm:pt>
    <dgm:pt modelId="{50DDE545-57C6-4719-87CC-EE5FC298776D}" type="parTrans" cxnId="{0CEA833D-9693-41D9-A85B-5A220CA8300F}">
      <dgm:prSet/>
      <dgm:spPr/>
      <dgm:t>
        <a:bodyPr/>
        <a:lstStyle/>
        <a:p>
          <a:endParaRPr lang="en-US"/>
        </a:p>
      </dgm:t>
    </dgm:pt>
    <dgm:pt modelId="{59CB1C07-C60E-4A43-8E16-1D123C99A3D7}" type="sibTrans" cxnId="{0CEA833D-9693-41D9-A85B-5A220CA8300F}">
      <dgm:prSet/>
      <dgm:spPr/>
      <dgm:t>
        <a:bodyPr/>
        <a:lstStyle/>
        <a:p>
          <a:endParaRPr lang="en-US"/>
        </a:p>
      </dgm:t>
    </dgm:pt>
    <dgm:pt modelId="{7B7F40CD-051E-4ECA-BA07-6B7A9B4C203B}" type="pres">
      <dgm:prSet presAssocID="{D20F53C9-85C9-4205-9814-824A27C22937}" presName="diagram" presStyleCnt="0">
        <dgm:presLayoutVars>
          <dgm:dir/>
          <dgm:resizeHandles val="exact"/>
        </dgm:presLayoutVars>
      </dgm:prSet>
      <dgm:spPr/>
    </dgm:pt>
    <dgm:pt modelId="{36B8E452-DA18-46E5-9FDD-EB7EFC2ACA53}" type="pres">
      <dgm:prSet presAssocID="{745BCDF5-62FC-4DAF-BCE0-8731947F0E7D}" presName="node" presStyleLbl="node1" presStyleIdx="0" presStyleCnt="6" custScaleX="329168" custScaleY="120113">
        <dgm:presLayoutVars>
          <dgm:bulletEnabled val="1"/>
        </dgm:presLayoutVars>
      </dgm:prSet>
      <dgm:spPr/>
    </dgm:pt>
    <dgm:pt modelId="{BEB06A57-2DD8-48FC-93C0-90521975B19B}" type="pres">
      <dgm:prSet presAssocID="{A8774D8D-27DC-4419-A271-AEE87A47B9D4}" presName="sibTrans" presStyleLbl="sibTrans2D1" presStyleIdx="0" presStyleCnt="5"/>
      <dgm:spPr/>
    </dgm:pt>
    <dgm:pt modelId="{CD790785-0DE2-4E0B-8C81-293702921598}" type="pres">
      <dgm:prSet presAssocID="{A8774D8D-27DC-4419-A271-AEE87A47B9D4}" presName="connectorText" presStyleLbl="sibTrans2D1" presStyleIdx="0" presStyleCnt="5"/>
      <dgm:spPr/>
    </dgm:pt>
    <dgm:pt modelId="{2D6A9FBE-6E63-4A1B-A182-9A0A9113C187}" type="pres">
      <dgm:prSet presAssocID="{2239E357-16F5-4568-92A2-132905CD904B}" presName="node" presStyleLbl="node1" presStyleIdx="1" presStyleCnt="6" custScaleX="329168" custScaleY="120113">
        <dgm:presLayoutVars>
          <dgm:bulletEnabled val="1"/>
        </dgm:presLayoutVars>
      </dgm:prSet>
      <dgm:spPr/>
    </dgm:pt>
    <dgm:pt modelId="{D0265094-5F52-426C-9EF0-DB88E34B86FD}" type="pres">
      <dgm:prSet presAssocID="{A8D63511-3223-47B6-BDD7-F7D0B901EC3E}" presName="sibTrans" presStyleLbl="sibTrans2D1" presStyleIdx="1" presStyleCnt="5"/>
      <dgm:spPr/>
    </dgm:pt>
    <dgm:pt modelId="{640985C2-F9B6-4435-BB79-97A137B584A8}" type="pres">
      <dgm:prSet presAssocID="{A8D63511-3223-47B6-BDD7-F7D0B901EC3E}" presName="connectorText" presStyleLbl="sibTrans2D1" presStyleIdx="1" presStyleCnt="5"/>
      <dgm:spPr/>
    </dgm:pt>
    <dgm:pt modelId="{C9D20A60-3E25-4FD1-A2F8-5D09E726932A}" type="pres">
      <dgm:prSet presAssocID="{829FA79C-9DF9-4635-BBBD-A29E6E9DEDA6}" presName="node" presStyleLbl="node1" presStyleIdx="2" presStyleCnt="6" custScaleX="329168" custScaleY="120113">
        <dgm:presLayoutVars>
          <dgm:bulletEnabled val="1"/>
        </dgm:presLayoutVars>
      </dgm:prSet>
      <dgm:spPr/>
    </dgm:pt>
    <dgm:pt modelId="{42FACEF0-3570-4AB8-A456-6916832A4D94}" type="pres">
      <dgm:prSet presAssocID="{99944F6D-85A4-4656-86DD-9EDC86E96D8D}" presName="sibTrans" presStyleLbl="sibTrans2D1" presStyleIdx="2" presStyleCnt="5"/>
      <dgm:spPr/>
    </dgm:pt>
    <dgm:pt modelId="{7F410F07-0E63-49A8-BCFD-F36479A86E39}" type="pres">
      <dgm:prSet presAssocID="{99944F6D-85A4-4656-86DD-9EDC86E96D8D}" presName="connectorText" presStyleLbl="sibTrans2D1" presStyleIdx="2" presStyleCnt="5"/>
      <dgm:spPr/>
    </dgm:pt>
    <dgm:pt modelId="{7EFE2EB2-1838-440D-86DA-CAF22FF4D2E4}" type="pres">
      <dgm:prSet presAssocID="{7BDF1CCF-2017-4862-84AF-F85DBDCA428C}" presName="node" presStyleLbl="node1" presStyleIdx="3" presStyleCnt="6" custScaleX="329168" custScaleY="120113" custLinFactNeighborY="1749">
        <dgm:presLayoutVars>
          <dgm:bulletEnabled val="1"/>
        </dgm:presLayoutVars>
      </dgm:prSet>
      <dgm:spPr/>
    </dgm:pt>
    <dgm:pt modelId="{FCCD555B-E210-4309-8374-AA7B8BD4DE14}" type="pres">
      <dgm:prSet presAssocID="{33A69221-5992-42DD-8890-1C2129AB3742}" presName="sibTrans" presStyleLbl="sibTrans2D1" presStyleIdx="3" presStyleCnt="5"/>
      <dgm:spPr/>
    </dgm:pt>
    <dgm:pt modelId="{263C2FBF-F621-4B69-B28F-88BB3E0E02D3}" type="pres">
      <dgm:prSet presAssocID="{33A69221-5992-42DD-8890-1C2129AB3742}" presName="connectorText" presStyleLbl="sibTrans2D1" presStyleIdx="3" presStyleCnt="5"/>
      <dgm:spPr/>
    </dgm:pt>
    <dgm:pt modelId="{94053404-6689-4580-B92C-BA5C6244276A}" type="pres">
      <dgm:prSet presAssocID="{9BA25D7A-5A9A-4A0C-836C-FC215607A00E}" presName="node" presStyleLbl="node1" presStyleIdx="4" presStyleCnt="6" custScaleX="329168" custScaleY="120113" custLinFactNeighborY="1749">
        <dgm:presLayoutVars>
          <dgm:bulletEnabled val="1"/>
        </dgm:presLayoutVars>
      </dgm:prSet>
      <dgm:spPr/>
    </dgm:pt>
    <dgm:pt modelId="{77F06A79-9D5F-4700-9A9E-69FA3E00361E}" type="pres">
      <dgm:prSet presAssocID="{E0E2C71D-E6EB-4E85-BF58-792647EFA61A}" presName="sibTrans" presStyleLbl="sibTrans2D1" presStyleIdx="4" presStyleCnt="5"/>
      <dgm:spPr/>
    </dgm:pt>
    <dgm:pt modelId="{FDC8BDAC-0EB8-4153-8594-04DB12A88CB8}" type="pres">
      <dgm:prSet presAssocID="{E0E2C71D-E6EB-4E85-BF58-792647EFA61A}" presName="connectorText" presStyleLbl="sibTrans2D1" presStyleIdx="4" presStyleCnt="5"/>
      <dgm:spPr/>
    </dgm:pt>
    <dgm:pt modelId="{B9732E17-31EE-4510-AE39-0513CA652C93}" type="pres">
      <dgm:prSet presAssocID="{9D6F2295-9D24-404E-94D7-82F3DD4AE2F1}" presName="node" presStyleLbl="node1" presStyleIdx="5" presStyleCnt="6" custScaleX="327292" custScaleY="119903" custLinFactNeighborX="1685" custLinFactNeighborY="1909">
        <dgm:presLayoutVars>
          <dgm:bulletEnabled val="1"/>
        </dgm:presLayoutVars>
      </dgm:prSet>
      <dgm:spPr/>
    </dgm:pt>
  </dgm:ptLst>
  <dgm:cxnLst>
    <dgm:cxn modelId="{CF3AA505-8CEA-4D8B-A9B1-996F4DD07FA0}" type="presOf" srcId="{33A69221-5992-42DD-8890-1C2129AB3742}" destId="{263C2FBF-F621-4B69-B28F-88BB3E0E02D3}" srcOrd="1" destOrd="0" presId="urn:microsoft.com/office/officeart/2005/8/layout/process5"/>
    <dgm:cxn modelId="{053B421A-0F36-4C77-BA53-A62B6DFC336A}" type="presOf" srcId="{A8774D8D-27DC-4419-A271-AEE87A47B9D4}" destId="{CD790785-0DE2-4E0B-8C81-293702921598}" srcOrd="1" destOrd="0" presId="urn:microsoft.com/office/officeart/2005/8/layout/process5"/>
    <dgm:cxn modelId="{0F9E8E20-115D-4B92-902E-554E088EA22F}" type="presOf" srcId="{A8774D8D-27DC-4419-A271-AEE87A47B9D4}" destId="{BEB06A57-2DD8-48FC-93C0-90521975B19B}" srcOrd="0" destOrd="0" presId="urn:microsoft.com/office/officeart/2005/8/layout/process5"/>
    <dgm:cxn modelId="{9C542A21-4C66-4E91-8FA3-554C5A3E2AF7}" type="presOf" srcId="{A8D63511-3223-47B6-BDD7-F7D0B901EC3E}" destId="{D0265094-5F52-426C-9EF0-DB88E34B86FD}" srcOrd="0" destOrd="0" presId="urn:microsoft.com/office/officeart/2005/8/layout/process5"/>
    <dgm:cxn modelId="{0CEA833D-9693-41D9-A85B-5A220CA8300F}" srcId="{D20F53C9-85C9-4205-9814-824A27C22937}" destId="{9D6F2295-9D24-404E-94D7-82F3DD4AE2F1}" srcOrd="5" destOrd="0" parTransId="{50DDE545-57C6-4719-87CC-EE5FC298776D}" sibTransId="{59CB1C07-C60E-4A43-8E16-1D123C99A3D7}"/>
    <dgm:cxn modelId="{2D7E6A3E-D82D-4397-9820-D8E703B19846}" type="presOf" srcId="{2239E357-16F5-4568-92A2-132905CD904B}" destId="{2D6A9FBE-6E63-4A1B-A182-9A0A9113C187}" srcOrd="0" destOrd="0" presId="urn:microsoft.com/office/officeart/2005/8/layout/process5"/>
    <dgm:cxn modelId="{E528BE4D-B8EF-4B31-A267-1CF36E81EF89}" type="presOf" srcId="{7BDF1CCF-2017-4862-84AF-F85DBDCA428C}" destId="{7EFE2EB2-1838-440D-86DA-CAF22FF4D2E4}" srcOrd="0" destOrd="0" presId="urn:microsoft.com/office/officeart/2005/8/layout/process5"/>
    <dgm:cxn modelId="{979A5056-3F78-4A01-9591-D3759C2ED5B1}" type="presOf" srcId="{99944F6D-85A4-4656-86DD-9EDC86E96D8D}" destId="{42FACEF0-3570-4AB8-A456-6916832A4D94}" srcOrd="0" destOrd="0" presId="urn:microsoft.com/office/officeart/2005/8/layout/process5"/>
    <dgm:cxn modelId="{8C8E9565-601F-4231-A418-118E450AA137}" type="presOf" srcId="{E0E2C71D-E6EB-4E85-BF58-792647EFA61A}" destId="{77F06A79-9D5F-4700-9A9E-69FA3E00361E}" srcOrd="0" destOrd="0" presId="urn:microsoft.com/office/officeart/2005/8/layout/process5"/>
    <dgm:cxn modelId="{DAA14569-AF9B-4DA6-89BC-DA27241278B5}" srcId="{D20F53C9-85C9-4205-9814-824A27C22937}" destId="{745BCDF5-62FC-4DAF-BCE0-8731947F0E7D}" srcOrd="0" destOrd="0" parTransId="{ADA87F98-D4F8-4215-A8ED-E93B6A5B0DA5}" sibTransId="{A8774D8D-27DC-4419-A271-AEE87A47B9D4}"/>
    <dgm:cxn modelId="{4626608A-D292-43D9-B9E2-88EF20A088E3}" srcId="{D20F53C9-85C9-4205-9814-824A27C22937}" destId="{829FA79C-9DF9-4635-BBBD-A29E6E9DEDA6}" srcOrd="2" destOrd="0" parTransId="{0F0CBB3E-51CC-4FEA-B740-FA829BB85098}" sibTransId="{99944F6D-85A4-4656-86DD-9EDC86E96D8D}"/>
    <dgm:cxn modelId="{C4159099-F0CD-417A-9958-F674D37E50DD}" type="presOf" srcId="{D20F53C9-85C9-4205-9814-824A27C22937}" destId="{7B7F40CD-051E-4ECA-BA07-6B7A9B4C203B}" srcOrd="0" destOrd="0" presId="urn:microsoft.com/office/officeart/2005/8/layout/process5"/>
    <dgm:cxn modelId="{DB5B809E-A732-4372-B160-EC9698398C61}" type="presOf" srcId="{A8D63511-3223-47B6-BDD7-F7D0B901EC3E}" destId="{640985C2-F9B6-4435-BB79-97A137B584A8}" srcOrd="1" destOrd="0" presId="urn:microsoft.com/office/officeart/2005/8/layout/process5"/>
    <dgm:cxn modelId="{B8C617A2-133F-4DC2-9CE3-C241F0C0BB24}" type="presOf" srcId="{99944F6D-85A4-4656-86DD-9EDC86E96D8D}" destId="{7F410F07-0E63-49A8-BCFD-F36479A86E39}" srcOrd="1" destOrd="0" presId="urn:microsoft.com/office/officeart/2005/8/layout/process5"/>
    <dgm:cxn modelId="{DB73F0A8-44F8-40F2-B832-70C4FCF9F9F1}" type="presOf" srcId="{745BCDF5-62FC-4DAF-BCE0-8731947F0E7D}" destId="{36B8E452-DA18-46E5-9FDD-EB7EFC2ACA53}" srcOrd="0" destOrd="0" presId="urn:microsoft.com/office/officeart/2005/8/layout/process5"/>
    <dgm:cxn modelId="{9B2B51C0-8FB2-4824-963F-8C0E9BD3A0A6}" type="presOf" srcId="{829FA79C-9DF9-4635-BBBD-A29E6E9DEDA6}" destId="{C9D20A60-3E25-4FD1-A2F8-5D09E726932A}" srcOrd="0" destOrd="0" presId="urn:microsoft.com/office/officeart/2005/8/layout/process5"/>
    <dgm:cxn modelId="{114947E5-4191-430F-B35C-28FCF88A43C4}" type="presOf" srcId="{E0E2C71D-E6EB-4E85-BF58-792647EFA61A}" destId="{FDC8BDAC-0EB8-4153-8594-04DB12A88CB8}" srcOrd="1" destOrd="0" presId="urn:microsoft.com/office/officeart/2005/8/layout/process5"/>
    <dgm:cxn modelId="{C89BF4E7-8C19-46BA-9A60-953C95654E64}" srcId="{D20F53C9-85C9-4205-9814-824A27C22937}" destId="{2239E357-16F5-4568-92A2-132905CD904B}" srcOrd="1" destOrd="0" parTransId="{D3DBC51A-1690-4301-88AE-EC008B069053}" sibTransId="{A8D63511-3223-47B6-BDD7-F7D0B901EC3E}"/>
    <dgm:cxn modelId="{C4D8F2EA-5ECB-4786-990B-60BB16405A41}" type="presOf" srcId="{9BA25D7A-5A9A-4A0C-836C-FC215607A00E}" destId="{94053404-6689-4580-B92C-BA5C6244276A}" srcOrd="0" destOrd="0" presId="urn:microsoft.com/office/officeart/2005/8/layout/process5"/>
    <dgm:cxn modelId="{414665F4-FCA9-4B4A-B500-7D6AF763D5FC}" srcId="{D20F53C9-85C9-4205-9814-824A27C22937}" destId="{7BDF1CCF-2017-4862-84AF-F85DBDCA428C}" srcOrd="3" destOrd="0" parTransId="{BD142A48-145E-4FFE-924F-C67C50F4CA6C}" sibTransId="{33A69221-5992-42DD-8890-1C2129AB3742}"/>
    <dgm:cxn modelId="{9B99DAF4-B524-4C08-A574-40CE92CE53B1}" type="presOf" srcId="{9D6F2295-9D24-404E-94D7-82F3DD4AE2F1}" destId="{B9732E17-31EE-4510-AE39-0513CA652C93}" srcOrd="0" destOrd="0" presId="urn:microsoft.com/office/officeart/2005/8/layout/process5"/>
    <dgm:cxn modelId="{5F5C4FFB-901A-4BAC-B942-36A3CF4F432C}" type="presOf" srcId="{33A69221-5992-42DD-8890-1C2129AB3742}" destId="{FCCD555B-E210-4309-8374-AA7B8BD4DE14}" srcOrd="0" destOrd="0" presId="urn:microsoft.com/office/officeart/2005/8/layout/process5"/>
    <dgm:cxn modelId="{45FE74FD-3965-499D-84D4-45A4DA16C2CC}" srcId="{D20F53C9-85C9-4205-9814-824A27C22937}" destId="{9BA25D7A-5A9A-4A0C-836C-FC215607A00E}" srcOrd="4" destOrd="0" parTransId="{7E3E3D75-223C-42C5-BA27-8F35618D8638}" sibTransId="{E0E2C71D-E6EB-4E85-BF58-792647EFA61A}"/>
    <dgm:cxn modelId="{2BF4DD85-F50D-4195-A639-8EEA6ABCEE40}" type="presParOf" srcId="{7B7F40CD-051E-4ECA-BA07-6B7A9B4C203B}" destId="{36B8E452-DA18-46E5-9FDD-EB7EFC2ACA53}" srcOrd="0" destOrd="0" presId="urn:microsoft.com/office/officeart/2005/8/layout/process5"/>
    <dgm:cxn modelId="{326C1B36-DF88-4B4F-9ECF-A04A6E874778}" type="presParOf" srcId="{7B7F40CD-051E-4ECA-BA07-6B7A9B4C203B}" destId="{BEB06A57-2DD8-48FC-93C0-90521975B19B}" srcOrd="1" destOrd="0" presId="urn:microsoft.com/office/officeart/2005/8/layout/process5"/>
    <dgm:cxn modelId="{EF7AED90-CC44-4928-9A62-742EDADAB962}" type="presParOf" srcId="{BEB06A57-2DD8-48FC-93C0-90521975B19B}" destId="{CD790785-0DE2-4E0B-8C81-293702921598}" srcOrd="0" destOrd="0" presId="urn:microsoft.com/office/officeart/2005/8/layout/process5"/>
    <dgm:cxn modelId="{363C15BE-9F09-4333-B47E-4BA81A906ECC}" type="presParOf" srcId="{7B7F40CD-051E-4ECA-BA07-6B7A9B4C203B}" destId="{2D6A9FBE-6E63-4A1B-A182-9A0A9113C187}" srcOrd="2" destOrd="0" presId="urn:microsoft.com/office/officeart/2005/8/layout/process5"/>
    <dgm:cxn modelId="{EC0DAB0A-82E3-41A4-B6C9-2731D0BB1852}" type="presParOf" srcId="{7B7F40CD-051E-4ECA-BA07-6B7A9B4C203B}" destId="{D0265094-5F52-426C-9EF0-DB88E34B86FD}" srcOrd="3" destOrd="0" presId="urn:microsoft.com/office/officeart/2005/8/layout/process5"/>
    <dgm:cxn modelId="{A094831A-BFFD-44EE-99F9-4082B545040B}" type="presParOf" srcId="{D0265094-5F52-426C-9EF0-DB88E34B86FD}" destId="{640985C2-F9B6-4435-BB79-97A137B584A8}" srcOrd="0" destOrd="0" presId="urn:microsoft.com/office/officeart/2005/8/layout/process5"/>
    <dgm:cxn modelId="{0509E05C-B59E-46DC-A28D-DB0363FDE4DD}" type="presParOf" srcId="{7B7F40CD-051E-4ECA-BA07-6B7A9B4C203B}" destId="{C9D20A60-3E25-4FD1-A2F8-5D09E726932A}" srcOrd="4" destOrd="0" presId="urn:microsoft.com/office/officeart/2005/8/layout/process5"/>
    <dgm:cxn modelId="{6317E111-5909-4114-AB50-C0DEB804A92B}" type="presParOf" srcId="{7B7F40CD-051E-4ECA-BA07-6B7A9B4C203B}" destId="{42FACEF0-3570-4AB8-A456-6916832A4D94}" srcOrd="5" destOrd="0" presId="urn:microsoft.com/office/officeart/2005/8/layout/process5"/>
    <dgm:cxn modelId="{C0561169-DA6A-46A9-AC60-D751DB2BDE86}" type="presParOf" srcId="{42FACEF0-3570-4AB8-A456-6916832A4D94}" destId="{7F410F07-0E63-49A8-BCFD-F36479A86E39}" srcOrd="0" destOrd="0" presId="urn:microsoft.com/office/officeart/2005/8/layout/process5"/>
    <dgm:cxn modelId="{19773D0B-309D-4856-9DA9-D7FD7DBF5F59}" type="presParOf" srcId="{7B7F40CD-051E-4ECA-BA07-6B7A9B4C203B}" destId="{7EFE2EB2-1838-440D-86DA-CAF22FF4D2E4}" srcOrd="6" destOrd="0" presId="urn:microsoft.com/office/officeart/2005/8/layout/process5"/>
    <dgm:cxn modelId="{38FF8506-1C29-4C93-8ACF-3D04E899BB28}" type="presParOf" srcId="{7B7F40CD-051E-4ECA-BA07-6B7A9B4C203B}" destId="{FCCD555B-E210-4309-8374-AA7B8BD4DE14}" srcOrd="7" destOrd="0" presId="urn:microsoft.com/office/officeart/2005/8/layout/process5"/>
    <dgm:cxn modelId="{8DF0862F-8A62-4561-AE81-127360C3C594}" type="presParOf" srcId="{FCCD555B-E210-4309-8374-AA7B8BD4DE14}" destId="{263C2FBF-F621-4B69-B28F-88BB3E0E02D3}" srcOrd="0" destOrd="0" presId="urn:microsoft.com/office/officeart/2005/8/layout/process5"/>
    <dgm:cxn modelId="{774F66CD-08D0-444D-9E71-B11A3B305785}" type="presParOf" srcId="{7B7F40CD-051E-4ECA-BA07-6B7A9B4C203B}" destId="{94053404-6689-4580-B92C-BA5C6244276A}" srcOrd="8" destOrd="0" presId="urn:microsoft.com/office/officeart/2005/8/layout/process5"/>
    <dgm:cxn modelId="{7E4CAD14-3397-463F-B9A5-3FCE940DDC16}" type="presParOf" srcId="{7B7F40CD-051E-4ECA-BA07-6B7A9B4C203B}" destId="{77F06A79-9D5F-4700-9A9E-69FA3E00361E}" srcOrd="9" destOrd="0" presId="urn:microsoft.com/office/officeart/2005/8/layout/process5"/>
    <dgm:cxn modelId="{9894FD13-23F0-487E-B47B-621779B7BCA2}" type="presParOf" srcId="{77F06A79-9D5F-4700-9A9E-69FA3E00361E}" destId="{FDC8BDAC-0EB8-4153-8594-04DB12A88CB8}" srcOrd="0" destOrd="0" presId="urn:microsoft.com/office/officeart/2005/8/layout/process5"/>
    <dgm:cxn modelId="{1903E3DD-AC8D-4748-ADC0-A2CECE29635B}" type="presParOf" srcId="{7B7F40CD-051E-4ECA-BA07-6B7A9B4C203B}" destId="{B9732E17-31EE-4510-AE39-0513CA652C93}" srcOrd="10"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B8E452-DA18-46E5-9FDD-EB7EFC2ACA53}">
      <dsp:nvSpPr>
        <dsp:cNvPr id="0" name=""/>
        <dsp:cNvSpPr/>
      </dsp:nvSpPr>
      <dsp:spPr>
        <a:xfrm>
          <a:off x="506" y="340275"/>
          <a:ext cx="3292003" cy="879362"/>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Group: Brainstorm Project Ideas</a:t>
          </a:r>
        </a:p>
      </dsp:txBody>
      <dsp:txXfrm>
        <a:off x="26262" y="366031"/>
        <a:ext cx="3240491" cy="827850"/>
      </dsp:txXfrm>
    </dsp:sp>
    <dsp:sp modelId="{BEB06A57-2DD8-48FC-93C0-90521975B19B}">
      <dsp:nvSpPr>
        <dsp:cNvPr id="0" name=""/>
        <dsp:cNvSpPr/>
      </dsp:nvSpPr>
      <dsp:spPr>
        <a:xfrm>
          <a:off x="3399886" y="628653"/>
          <a:ext cx="258679" cy="3026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399886" y="689174"/>
        <a:ext cx="181075" cy="181564"/>
      </dsp:txXfrm>
    </dsp:sp>
    <dsp:sp modelId="{2D6A9FBE-6E63-4A1B-A182-9A0A9113C187}">
      <dsp:nvSpPr>
        <dsp:cNvPr id="0" name=""/>
        <dsp:cNvSpPr/>
      </dsp:nvSpPr>
      <dsp:spPr>
        <a:xfrm>
          <a:off x="3780585" y="340275"/>
          <a:ext cx="3292003" cy="879362"/>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Group: Brainstorm Data Sources</a:t>
          </a:r>
        </a:p>
      </dsp:txBody>
      <dsp:txXfrm>
        <a:off x="3806341" y="366031"/>
        <a:ext cx="3240491" cy="827850"/>
      </dsp:txXfrm>
    </dsp:sp>
    <dsp:sp modelId="{D0265094-5F52-426C-9EF0-DB88E34B86FD}">
      <dsp:nvSpPr>
        <dsp:cNvPr id="0" name=""/>
        <dsp:cNvSpPr/>
      </dsp:nvSpPr>
      <dsp:spPr>
        <a:xfrm>
          <a:off x="7179965" y="628653"/>
          <a:ext cx="258679" cy="3026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7179965" y="689174"/>
        <a:ext cx="181075" cy="181564"/>
      </dsp:txXfrm>
    </dsp:sp>
    <dsp:sp modelId="{C9D20A60-3E25-4FD1-A2F8-5D09E726932A}">
      <dsp:nvSpPr>
        <dsp:cNvPr id="0" name=""/>
        <dsp:cNvSpPr/>
      </dsp:nvSpPr>
      <dsp:spPr>
        <a:xfrm>
          <a:off x="7560663" y="340275"/>
          <a:ext cx="3292003" cy="879362"/>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Group: Define Ideal Asks</a:t>
          </a:r>
        </a:p>
      </dsp:txBody>
      <dsp:txXfrm>
        <a:off x="7586419" y="366031"/>
        <a:ext cx="3240491" cy="827850"/>
      </dsp:txXfrm>
    </dsp:sp>
    <dsp:sp modelId="{42FACEF0-3570-4AB8-A456-6916832A4D94}">
      <dsp:nvSpPr>
        <dsp:cNvPr id="0" name=""/>
        <dsp:cNvSpPr/>
      </dsp:nvSpPr>
      <dsp:spPr>
        <a:xfrm rot="5400000">
          <a:off x="9077325" y="1305050"/>
          <a:ext cx="258679" cy="3026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9115883" y="1327013"/>
        <a:ext cx="181564" cy="181075"/>
      </dsp:txXfrm>
    </dsp:sp>
    <dsp:sp modelId="{7EFE2EB2-1838-440D-86DA-CAF22FF4D2E4}">
      <dsp:nvSpPr>
        <dsp:cNvPr id="0" name=""/>
        <dsp:cNvSpPr/>
      </dsp:nvSpPr>
      <dsp:spPr>
        <a:xfrm>
          <a:off x="7560663" y="1707712"/>
          <a:ext cx="3292003" cy="879362"/>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Individual: Prototyping by Ask</a:t>
          </a:r>
        </a:p>
      </dsp:txBody>
      <dsp:txXfrm>
        <a:off x="7586419" y="1733468"/>
        <a:ext cx="3240491" cy="827850"/>
      </dsp:txXfrm>
    </dsp:sp>
    <dsp:sp modelId="{FCCD555B-E210-4309-8374-AA7B8BD4DE14}">
      <dsp:nvSpPr>
        <dsp:cNvPr id="0" name=""/>
        <dsp:cNvSpPr/>
      </dsp:nvSpPr>
      <dsp:spPr>
        <a:xfrm rot="10800000">
          <a:off x="7194607" y="1996090"/>
          <a:ext cx="258679" cy="3026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7272211" y="2056611"/>
        <a:ext cx="181075" cy="181564"/>
      </dsp:txXfrm>
    </dsp:sp>
    <dsp:sp modelId="{94053404-6689-4580-B92C-BA5C6244276A}">
      <dsp:nvSpPr>
        <dsp:cNvPr id="0" name=""/>
        <dsp:cNvSpPr/>
      </dsp:nvSpPr>
      <dsp:spPr>
        <a:xfrm>
          <a:off x="3780585" y="1707712"/>
          <a:ext cx="3292003" cy="879362"/>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Group: Refine Ask (strategy / metrics)</a:t>
          </a:r>
        </a:p>
      </dsp:txBody>
      <dsp:txXfrm>
        <a:off x="3806341" y="1733468"/>
        <a:ext cx="3240491" cy="827850"/>
      </dsp:txXfrm>
    </dsp:sp>
    <dsp:sp modelId="{77F06A79-9D5F-4700-9A9E-69FA3E00361E}">
      <dsp:nvSpPr>
        <dsp:cNvPr id="0" name=""/>
        <dsp:cNvSpPr/>
      </dsp:nvSpPr>
      <dsp:spPr>
        <a:xfrm rot="10781155">
          <a:off x="3429947" y="2006356"/>
          <a:ext cx="247786" cy="3026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3504282" y="2066673"/>
        <a:ext cx="173450" cy="181564"/>
      </dsp:txXfrm>
    </dsp:sp>
    <dsp:sp modelId="{B9732E17-31EE-4510-AE39-0513CA652C93}">
      <dsp:nvSpPr>
        <dsp:cNvPr id="0" name=""/>
        <dsp:cNvSpPr/>
      </dsp:nvSpPr>
      <dsp:spPr>
        <a:xfrm>
          <a:off x="39832" y="1729038"/>
          <a:ext cx="3273237" cy="877824"/>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Group: Planning</a:t>
          </a:r>
        </a:p>
      </dsp:txBody>
      <dsp:txXfrm>
        <a:off x="65543" y="1754749"/>
        <a:ext cx="3221815" cy="8264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B8E452-DA18-46E5-9FDD-EB7EFC2ACA53}">
      <dsp:nvSpPr>
        <dsp:cNvPr id="0" name=""/>
        <dsp:cNvSpPr/>
      </dsp:nvSpPr>
      <dsp:spPr>
        <a:xfrm>
          <a:off x="427096" y="307"/>
          <a:ext cx="3083215" cy="675036"/>
        </a:xfrm>
        <a:prstGeom prst="roundRect">
          <a:avLst>
            <a:gd name="adj" fmla="val 10000"/>
          </a:avLst>
        </a:prstGeom>
        <a:solidFill>
          <a:srgbClr val="DCB8F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Individually/Partnering plan, gather, clean, analyze by ask</a:t>
          </a:r>
        </a:p>
      </dsp:txBody>
      <dsp:txXfrm>
        <a:off x="446867" y="20078"/>
        <a:ext cx="3043673" cy="635494"/>
      </dsp:txXfrm>
    </dsp:sp>
    <dsp:sp modelId="{BEB06A57-2DD8-48FC-93C0-90521975B19B}">
      <dsp:nvSpPr>
        <dsp:cNvPr id="0" name=""/>
        <dsp:cNvSpPr/>
      </dsp:nvSpPr>
      <dsp:spPr>
        <a:xfrm>
          <a:off x="3592738" y="221679"/>
          <a:ext cx="198573" cy="2322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592738" y="268138"/>
        <a:ext cx="139001" cy="139375"/>
      </dsp:txXfrm>
    </dsp:sp>
    <dsp:sp modelId="{2D6A9FBE-6E63-4A1B-A182-9A0A9113C187}">
      <dsp:nvSpPr>
        <dsp:cNvPr id="0" name=""/>
        <dsp:cNvSpPr/>
      </dsp:nvSpPr>
      <dsp:spPr>
        <a:xfrm>
          <a:off x="3884979" y="307"/>
          <a:ext cx="3083215" cy="675036"/>
        </a:xfrm>
        <a:prstGeom prst="roundRect">
          <a:avLst>
            <a:gd name="adj" fmla="val 10000"/>
          </a:avLst>
        </a:prstGeom>
        <a:solidFill>
          <a:srgbClr val="DCB8F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Ask for additional support . Modifications  given limitations</a:t>
          </a:r>
        </a:p>
      </dsp:txBody>
      <dsp:txXfrm>
        <a:off x="3904750" y="20078"/>
        <a:ext cx="3043673" cy="635494"/>
      </dsp:txXfrm>
    </dsp:sp>
    <dsp:sp modelId="{D0265094-5F52-426C-9EF0-DB88E34B86FD}">
      <dsp:nvSpPr>
        <dsp:cNvPr id="0" name=""/>
        <dsp:cNvSpPr/>
      </dsp:nvSpPr>
      <dsp:spPr>
        <a:xfrm>
          <a:off x="7050621" y="221679"/>
          <a:ext cx="198573" cy="2322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7050621" y="268138"/>
        <a:ext cx="139001" cy="139375"/>
      </dsp:txXfrm>
    </dsp:sp>
    <dsp:sp modelId="{C9D20A60-3E25-4FD1-A2F8-5D09E726932A}">
      <dsp:nvSpPr>
        <dsp:cNvPr id="0" name=""/>
        <dsp:cNvSpPr/>
      </dsp:nvSpPr>
      <dsp:spPr>
        <a:xfrm>
          <a:off x="7342862" y="307"/>
          <a:ext cx="3083215" cy="675036"/>
        </a:xfrm>
        <a:prstGeom prst="roundRect">
          <a:avLst>
            <a:gd name="adj" fmla="val 10000"/>
          </a:avLst>
        </a:prstGeom>
        <a:solidFill>
          <a:srgbClr val="DCB8F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Individual/Partner: tell the story by ask</a:t>
          </a:r>
        </a:p>
      </dsp:txBody>
      <dsp:txXfrm>
        <a:off x="7362633" y="20078"/>
        <a:ext cx="3043673" cy="635494"/>
      </dsp:txXfrm>
    </dsp:sp>
    <dsp:sp modelId="{42FACEF0-3570-4AB8-A456-6916832A4D94}">
      <dsp:nvSpPr>
        <dsp:cNvPr id="0" name=""/>
        <dsp:cNvSpPr/>
      </dsp:nvSpPr>
      <dsp:spPr>
        <a:xfrm rot="5400000">
          <a:off x="8785101" y="741060"/>
          <a:ext cx="198736" cy="2322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8814782" y="757839"/>
        <a:ext cx="139375" cy="139115"/>
      </dsp:txXfrm>
    </dsp:sp>
    <dsp:sp modelId="{7EFE2EB2-1838-440D-86DA-CAF22FF4D2E4}">
      <dsp:nvSpPr>
        <dsp:cNvPr id="0" name=""/>
        <dsp:cNvSpPr/>
      </dsp:nvSpPr>
      <dsp:spPr>
        <a:xfrm>
          <a:off x="7342862" y="1050320"/>
          <a:ext cx="3083215" cy="675036"/>
        </a:xfrm>
        <a:prstGeom prst="roundRect">
          <a:avLst>
            <a:gd name="adj" fmla="val 1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Group: Review asks as a whole</a:t>
          </a:r>
        </a:p>
      </dsp:txBody>
      <dsp:txXfrm>
        <a:off x="7362633" y="1070091"/>
        <a:ext cx="3043673" cy="635494"/>
      </dsp:txXfrm>
    </dsp:sp>
    <dsp:sp modelId="{FCCD555B-E210-4309-8374-AA7B8BD4DE14}">
      <dsp:nvSpPr>
        <dsp:cNvPr id="0" name=""/>
        <dsp:cNvSpPr/>
      </dsp:nvSpPr>
      <dsp:spPr>
        <a:xfrm rot="10800000">
          <a:off x="7061861" y="1271691"/>
          <a:ext cx="198573" cy="2322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7121433" y="1318150"/>
        <a:ext cx="139001" cy="139375"/>
      </dsp:txXfrm>
    </dsp:sp>
    <dsp:sp modelId="{94053404-6689-4580-B92C-BA5C6244276A}">
      <dsp:nvSpPr>
        <dsp:cNvPr id="0" name=""/>
        <dsp:cNvSpPr/>
      </dsp:nvSpPr>
      <dsp:spPr>
        <a:xfrm>
          <a:off x="3884979" y="1050320"/>
          <a:ext cx="3083215" cy="675036"/>
        </a:xfrm>
        <a:prstGeom prst="roundRect">
          <a:avLst>
            <a:gd name="adj" fmla="val 1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Group: Make the final call</a:t>
          </a:r>
        </a:p>
      </dsp:txBody>
      <dsp:txXfrm>
        <a:off x="3904750" y="1070091"/>
        <a:ext cx="3043673" cy="635494"/>
      </dsp:txXfrm>
    </dsp:sp>
    <dsp:sp modelId="{77F06A79-9D5F-4700-9A9E-69FA3E00361E}">
      <dsp:nvSpPr>
        <dsp:cNvPr id="0" name=""/>
        <dsp:cNvSpPr/>
      </dsp:nvSpPr>
      <dsp:spPr>
        <a:xfrm rot="10799409">
          <a:off x="3615815" y="1271986"/>
          <a:ext cx="190208" cy="2322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3672877" y="1318440"/>
        <a:ext cx="133146" cy="139375"/>
      </dsp:txXfrm>
    </dsp:sp>
    <dsp:sp modelId="{B9732E17-31EE-4510-AE39-0513CA652C93}">
      <dsp:nvSpPr>
        <dsp:cNvPr id="0" name=""/>
        <dsp:cNvSpPr/>
      </dsp:nvSpPr>
      <dsp:spPr>
        <a:xfrm>
          <a:off x="460451" y="1051500"/>
          <a:ext cx="3065643" cy="673856"/>
        </a:xfrm>
        <a:prstGeom prst="roundRect">
          <a:avLst>
            <a:gd name="adj" fmla="val 1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Group: Tell the story</a:t>
          </a:r>
        </a:p>
      </dsp:txBody>
      <dsp:txXfrm>
        <a:off x="480188" y="1071237"/>
        <a:ext cx="3026169" cy="634382"/>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AA3114B-0CDD-4419-A4DE-E0C29A2AE1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FC25048-78D1-4821-8E2B-7A77CCA12F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252186-C111-43A8-A0F7-F77FFDE4DF82}" type="datetimeFigureOut">
              <a:rPr lang="en-US" smtClean="0"/>
              <a:t>8/2/23</a:t>
            </a:fld>
            <a:endParaRPr lang="en-US" dirty="0"/>
          </a:p>
        </p:txBody>
      </p:sp>
      <p:sp>
        <p:nvSpPr>
          <p:cNvPr id="4" name="Footer Placeholder 3">
            <a:extLst>
              <a:ext uri="{FF2B5EF4-FFF2-40B4-BE49-F238E27FC236}">
                <a16:creationId xmlns:a16="http://schemas.microsoft.com/office/drawing/2014/main" id="{01924695-047D-4CC8-8801-1AA37457E73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0F00293-63F6-438D-A9A8-024975FD55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56CFAD-C154-4C9C-AD01-665A5055065E}" type="slidenum">
              <a:rPr lang="en-US" smtClean="0"/>
              <a:t>‹#›</a:t>
            </a:fld>
            <a:endParaRPr lang="en-US" dirty="0"/>
          </a:p>
        </p:txBody>
      </p:sp>
    </p:spTree>
    <p:extLst>
      <p:ext uri="{BB962C8B-B14F-4D97-AF65-F5344CB8AC3E}">
        <p14:creationId xmlns:p14="http://schemas.microsoft.com/office/powerpoint/2010/main" val="39978791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2BBB5B-F3DE-41D7-B279-483D20E8E363}" type="datetimeFigureOut">
              <a:rPr lang="en-US" smtClean="0"/>
              <a:t>8/2/23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B62BC0-7DC4-4569-951D-2BB9475345C6}" type="slidenum">
              <a:rPr lang="en-US" smtClean="0"/>
              <a:t>‹#›</a:t>
            </a:fld>
            <a:endParaRPr lang="en-US" dirty="0"/>
          </a:p>
        </p:txBody>
      </p:sp>
    </p:spTree>
    <p:extLst>
      <p:ext uri="{BB962C8B-B14F-4D97-AF65-F5344CB8AC3E}">
        <p14:creationId xmlns:p14="http://schemas.microsoft.com/office/powerpoint/2010/main" val="3344641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Rebekah</a:t>
            </a:r>
          </a:p>
        </p:txBody>
      </p:sp>
      <p:sp>
        <p:nvSpPr>
          <p:cNvPr id="4" name="Slide Number Placeholder 3"/>
          <p:cNvSpPr>
            <a:spLocks noGrp="1"/>
          </p:cNvSpPr>
          <p:nvPr>
            <p:ph type="sldNum" sz="quarter" idx="5"/>
          </p:nvPr>
        </p:nvSpPr>
        <p:spPr/>
        <p:txBody>
          <a:bodyPr/>
          <a:lstStyle/>
          <a:p>
            <a:fld id="{F5B62BC0-7DC4-4569-951D-2BB9475345C6}" type="slidenum">
              <a:rPr lang="en-US" smtClean="0"/>
              <a:t>3</a:t>
            </a:fld>
            <a:endParaRPr lang="en-US" dirty="0"/>
          </a:p>
        </p:txBody>
      </p:sp>
    </p:spTree>
    <p:extLst>
      <p:ext uri="{BB962C8B-B14F-4D97-AF65-F5344CB8AC3E}">
        <p14:creationId xmlns:p14="http://schemas.microsoft.com/office/powerpoint/2010/main" val="4038363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Tait –</a:t>
            </a:r>
          </a:p>
          <a:p>
            <a:endParaRPr lang="en-US" dirty="0"/>
          </a:p>
          <a:p>
            <a:r>
              <a:rPr lang="en-US" dirty="0"/>
              <a:t>As you can see in the cluster bar graph and the summary of statistical analysis, our top 2 city choices for school graduation rate percentage were Austin and Denver. </a:t>
            </a:r>
          </a:p>
        </p:txBody>
      </p:sp>
      <p:sp>
        <p:nvSpPr>
          <p:cNvPr id="4" name="Slide Number Placeholder 3"/>
          <p:cNvSpPr>
            <a:spLocks noGrp="1"/>
          </p:cNvSpPr>
          <p:nvPr>
            <p:ph type="sldNum" sz="quarter" idx="5"/>
          </p:nvPr>
        </p:nvSpPr>
        <p:spPr/>
        <p:txBody>
          <a:bodyPr/>
          <a:lstStyle/>
          <a:p>
            <a:fld id="{F5B62BC0-7DC4-4569-951D-2BB9475345C6}" type="slidenum">
              <a:rPr lang="en-US" smtClean="0"/>
              <a:t>17</a:t>
            </a:fld>
            <a:endParaRPr lang="en-US" dirty="0"/>
          </a:p>
        </p:txBody>
      </p:sp>
    </p:spTree>
    <p:extLst>
      <p:ext uri="{BB962C8B-B14F-4D97-AF65-F5344CB8AC3E}">
        <p14:creationId xmlns:p14="http://schemas.microsoft.com/office/powerpoint/2010/main" val="2822137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https://www.census.gov/data/developers/guidance/api-user-guide.html</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18</a:t>
            </a:fld>
            <a:endParaRPr lang="en-US" dirty="0"/>
          </a:p>
        </p:txBody>
      </p:sp>
    </p:spTree>
    <p:extLst>
      <p:ext uri="{BB962C8B-B14F-4D97-AF65-F5344CB8AC3E}">
        <p14:creationId xmlns:p14="http://schemas.microsoft.com/office/powerpoint/2010/main" val="3069313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Notes: </a:t>
            </a:r>
          </a:p>
          <a:p>
            <a:r>
              <a:rPr lang="en-US" dirty="0"/>
              <a:t>Unemployment:</a:t>
            </a:r>
          </a:p>
          <a:p>
            <a:pPr marL="171450" indent="-171450">
              <a:buFont typeface="Arial" panose="020B0604020202020204" pitchFamily="34" charset="0"/>
              <a:buChar char="•"/>
            </a:pPr>
            <a:r>
              <a:rPr lang="en-US" dirty="0"/>
              <a:t>Denver, Austin, San Francisco are different (p-value: 0.178)</a:t>
            </a:r>
          </a:p>
          <a:p>
            <a:pPr marL="171450" indent="-171450">
              <a:buFont typeface="Arial" panose="020B0604020202020204" pitchFamily="34" charset="0"/>
              <a:buChar char="•"/>
            </a:pPr>
            <a:r>
              <a:rPr lang="en-US" dirty="0"/>
              <a:t>Denver &amp; Austin are on the edge of being different (p-value: 0.053)</a:t>
            </a:r>
          </a:p>
          <a:p>
            <a:r>
              <a:rPr lang="en-US" dirty="0"/>
              <a:t>Job Openings:</a:t>
            </a:r>
          </a:p>
          <a:p>
            <a:pPr marL="171450" indent="-171450">
              <a:buFont typeface="Arial" panose="020B0604020202020204" pitchFamily="34" charset="0"/>
              <a:buChar char="•"/>
            </a:pPr>
            <a:r>
              <a:rPr lang="en-US" dirty="0"/>
              <a:t>Texas, Illinois, California are different (p-value: 0.854)</a:t>
            </a:r>
          </a:p>
          <a:p>
            <a:pPr marL="171450" indent="-171450">
              <a:buFont typeface="Arial" panose="020B0604020202020204" pitchFamily="34" charset="0"/>
              <a:buChar char="•"/>
            </a:pPr>
            <a:r>
              <a:rPr lang="en-US" dirty="0"/>
              <a:t>Texas and Illinois are different (p-value: 905)</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19</a:t>
            </a:fld>
            <a:endParaRPr lang="en-US" dirty="0"/>
          </a:p>
        </p:txBody>
      </p:sp>
    </p:spTree>
    <p:extLst>
      <p:ext uri="{BB962C8B-B14F-4D97-AF65-F5344CB8AC3E}">
        <p14:creationId xmlns:p14="http://schemas.microsoft.com/office/powerpoint/2010/main" val="3650808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https://www.forbes.com/advisor/personal-finance/unemployment-rates-by-city/#:~:text=The%20Bureau%20of%20Labor%20Statistics,Statistics%20Estimation%20Methodology%20(LAUS).</a:t>
            </a:r>
          </a:p>
        </p:txBody>
      </p:sp>
      <p:sp>
        <p:nvSpPr>
          <p:cNvPr id="4" name="Slide Number Placeholder 3"/>
          <p:cNvSpPr>
            <a:spLocks noGrp="1"/>
          </p:cNvSpPr>
          <p:nvPr>
            <p:ph type="sldNum" sz="quarter" idx="5"/>
          </p:nvPr>
        </p:nvSpPr>
        <p:spPr/>
        <p:txBody>
          <a:bodyPr/>
          <a:lstStyle/>
          <a:p>
            <a:fld id="{F5B62BC0-7DC4-4569-951D-2BB9475345C6}" type="slidenum">
              <a:rPr lang="en-US" smtClean="0"/>
              <a:t>20</a:t>
            </a:fld>
            <a:endParaRPr lang="en-US" dirty="0"/>
          </a:p>
        </p:txBody>
      </p:sp>
    </p:spTree>
    <p:extLst>
      <p:ext uri="{BB962C8B-B14F-4D97-AF65-F5344CB8AC3E}">
        <p14:creationId xmlns:p14="http://schemas.microsoft.com/office/powerpoint/2010/main" val="660810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Rebekah</a:t>
            </a:r>
          </a:p>
        </p:txBody>
      </p:sp>
      <p:sp>
        <p:nvSpPr>
          <p:cNvPr id="4" name="Slide Number Placeholder 3"/>
          <p:cNvSpPr>
            <a:spLocks noGrp="1"/>
          </p:cNvSpPr>
          <p:nvPr>
            <p:ph type="sldNum" sz="quarter" idx="5"/>
          </p:nvPr>
        </p:nvSpPr>
        <p:spPr/>
        <p:txBody>
          <a:bodyPr/>
          <a:lstStyle/>
          <a:p>
            <a:fld id="{F5B62BC0-7DC4-4569-951D-2BB9475345C6}" type="slidenum">
              <a:rPr lang="en-US" smtClean="0"/>
              <a:t>4</a:t>
            </a:fld>
            <a:endParaRPr lang="en-US" dirty="0"/>
          </a:p>
        </p:txBody>
      </p:sp>
    </p:spTree>
    <p:extLst>
      <p:ext uri="{BB962C8B-B14F-4D97-AF65-F5344CB8AC3E}">
        <p14:creationId xmlns:p14="http://schemas.microsoft.com/office/powerpoint/2010/main" val="1054916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Tait</a:t>
            </a:r>
          </a:p>
        </p:txBody>
      </p:sp>
      <p:sp>
        <p:nvSpPr>
          <p:cNvPr id="4" name="Slide Number Placeholder 3"/>
          <p:cNvSpPr>
            <a:spLocks noGrp="1"/>
          </p:cNvSpPr>
          <p:nvPr>
            <p:ph type="sldNum" sz="quarter" idx="5"/>
          </p:nvPr>
        </p:nvSpPr>
        <p:spPr/>
        <p:txBody>
          <a:bodyPr/>
          <a:lstStyle/>
          <a:p>
            <a:fld id="{F5B62BC0-7DC4-4569-951D-2BB9475345C6}" type="slidenum">
              <a:rPr lang="en-US" smtClean="0"/>
              <a:t>5</a:t>
            </a:fld>
            <a:endParaRPr lang="en-US" dirty="0"/>
          </a:p>
        </p:txBody>
      </p:sp>
    </p:spTree>
    <p:extLst>
      <p:ext uri="{BB962C8B-B14F-4D97-AF65-F5344CB8AC3E}">
        <p14:creationId xmlns:p14="http://schemas.microsoft.com/office/powerpoint/2010/main" val="3778365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Analysis included: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8</a:t>
            </a:fld>
            <a:endParaRPr lang="en-US" dirty="0"/>
          </a:p>
        </p:txBody>
      </p:sp>
    </p:spTree>
    <p:extLst>
      <p:ext uri="{BB962C8B-B14F-4D97-AF65-F5344CB8AC3E}">
        <p14:creationId xmlns:p14="http://schemas.microsoft.com/office/powerpoint/2010/main" val="2965861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Aaron</a:t>
            </a:r>
          </a:p>
        </p:txBody>
      </p:sp>
      <p:sp>
        <p:nvSpPr>
          <p:cNvPr id="4" name="Slide Number Placeholder 3"/>
          <p:cNvSpPr>
            <a:spLocks noGrp="1"/>
          </p:cNvSpPr>
          <p:nvPr>
            <p:ph type="sldNum" sz="quarter" idx="5"/>
          </p:nvPr>
        </p:nvSpPr>
        <p:spPr/>
        <p:txBody>
          <a:bodyPr/>
          <a:lstStyle/>
          <a:p>
            <a:fld id="{F5B62BC0-7DC4-4569-951D-2BB9475345C6}" type="slidenum">
              <a:rPr lang="en-US" smtClean="0"/>
              <a:t>9</a:t>
            </a:fld>
            <a:endParaRPr lang="en-US" dirty="0"/>
          </a:p>
        </p:txBody>
      </p:sp>
    </p:spTree>
    <p:extLst>
      <p:ext uri="{BB962C8B-B14F-4D97-AF65-F5344CB8AC3E}">
        <p14:creationId xmlns:p14="http://schemas.microsoft.com/office/powerpoint/2010/main" val="560940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Dulce – focus on Lessons Learned</a:t>
            </a:r>
          </a:p>
          <a:p>
            <a:endParaRPr lang="en-US" dirty="0"/>
          </a:p>
          <a:p>
            <a:r>
              <a:rPr lang="en-US" dirty="0"/>
              <a:t>Top notes:</a:t>
            </a:r>
          </a:p>
          <a:p>
            <a:r>
              <a:rPr lang="en-US" dirty="0"/>
              <a:t>Data gathering and cleaning can be VERY time consuming (ATTOM API restrictions, Messy crime data)</a:t>
            </a:r>
          </a:p>
          <a:p>
            <a:r>
              <a:rPr lang="en-US" dirty="0"/>
              <a:t>Be flexible – keep communication ongoing with your clients!</a:t>
            </a:r>
          </a:p>
        </p:txBody>
      </p:sp>
      <p:sp>
        <p:nvSpPr>
          <p:cNvPr id="4" name="Slide Number Placeholder 3"/>
          <p:cNvSpPr>
            <a:spLocks noGrp="1"/>
          </p:cNvSpPr>
          <p:nvPr>
            <p:ph type="sldNum" sz="quarter" idx="5"/>
          </p:nvPr>
        </p:nvSpPr>
        <p:spPr/>
        <p:txBody>
          <a:bodyPr/>
          <a:lstStyle/>
          <a:p>
            <a:fld id="{F5B62BC0-7DC4-4569-951D-2BB9475345C6}" type="slidenum">
              <a:rPr lang="en-US" smtClean="0"/>
              <a:t>10</a:t>
            </a:fld>
            <a:endParaRPr lang="en-US" dirty="0"/>
          </a:p>
        </p:txBody>
      </p:sp>
    </p:spTree>
    <p:extLst>
      <p:ext uri="{BB962C8B-B14F-4D97-AF65-F5344CB8AC3E}">
        <p14:creationId xmlns:p14="http://schemas.microsoft.com/office/powerpoint/2010/main" val="4116853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Cory</a:t>
            </a:r>
          </a:p>
        </p:txBody>
      </p:sp>
      <p:sp>
        <p:nvSpPr>
          <p:cNvPr id="4" name="Slide Number Placeholder 3"/>
          <p:cNvSpPr>
            <a:spLocks noGrp="1"/>
          </p:cNvSpPr>
          <p:nvPr>
            <p:ph type="sldNum" sz="quarter" idx="5"/>
          </p:nvPr>
        </p:nvSpPr>
        <p:spPr/>
        <p:txBody>
          <a:bodyPr/>
          <a:lstStyle/>
          <a:p>
            <a:fld id="{F5B62BC0-7DC4-4569-951D-2BB9475345C6}" type="slidenum">
              <a:rPr lang="en-US" smtClean="0"/>
              <a:t>12</a:t>
            </a:fld>
            <a:endParaRPr lang="en-US" dirty="0"/>
          </a:p>
        </p:txBody>
      </p:sp>
    </p:spTree>
    <p:extLst>
      <p:ext uri="{BB962C8B-B14F-4D97-AF65-F5344CB8AC3E}">
        <p14:creationId xmlns:p14="http://schemas.microsoft.com/office/powerpoint/2010/main" val="236197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Cory</a:t>
            </a:r>
          </a:p>
        </p:txBody>
      </p:sp>
      <p:sp>
        <p:nvSpPr>
          <p:cNvPr id="4" name="Slide Number Placeholder 3"/>
          <p:cNvSpPr>
            <a:spLocks noGrp="1"/>
          </p:cNvSpPr>
          <p:nvPr>
            <p:ph type="sldNum" sz="quarter" idx="5"/>
          </p:nvPr>
        </p:nvSpPr>
        <p:spPr/>
        <p:txBody>
          <a:bodyPr/>
          <a:lstStyle/>
          <a:p>
            <a:fld id="{F5B62BC0-7DC4-4569-951D-2BB9475345C6}" type="slidenum">
              <a:rPr lang="en-US" smtClean="0"/>
              <a:t>13</a:t>
            </a:fld>
            <a:endParaRPr lang="en-US" dirty="0"/>
          </a:p>
        </p:txBody>
      </p:sp>
    </p:spTree>
    <p:extLst>
      <p:ext uri="{BB962C8B-B14F-4D97-AF65-F5344CB8AC3E}">
        <p14:creationId xmlns:p14="http://schemas.microsoft.com/office/powerpoint/2010/main" val="4292479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Brannan</a:t>
            </a:r>
          </a:p>
        </p:txBody>
      </p:sp>
      <p:sp>
        <p:nvSpPr>
          <p:cNvPr id="4" name="Slide Number Placeholder 3"/>
          <p:cNvSpPr>
            <a:spLocks noGrp="1"/>
          </p:cNvSpPr>
          <p:nvPr>
            <p:ph type="sldNum" sz="quarter" idx="5"/>
          </p:nvPr>
        </p:nvSpPr>
        <p:spPr/>
        <p:txBody>
          <a:bodyPr/>
          <a:lstStyle/>
          <a:p>
            <a:fld id="{F5B62BC0-7DC4-4569-951D-2BB9475345C6}" type="slidenum">
              <a:rPr lang="en-US" smtClean="0"/>
              <a:t>14</a:t>
            </a:fld>
            <a:endParaRPr lang="en-US" dirty="0"/>
          </a:p>
        </p:txBody>
      </p:sp>
    </p:spTree>
    <p:extLst>
      <p:ext uri="{BB962C8B-B14F-4D97-AF65-F5344CB8AC3E}">
        <p14:creationId xmlns:p14="http://schemas.microsoft.com/office/powerpoint/2010/main" val="22689185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A325D4D-835D-41B6-9B16-A090AA088329}"/>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3" name="Title 2">
            <a:extLst>
              <a:ext uri="{FF2B5EF4-FFF2-40B4-BE49-F238E27FC236}">
                <a16:creationId xmlns:a16="http://schemas.microsoft.com/office/drawing/2014/main" id="{D1D87D16-A856-42F4-9D8C-A0C1D482E52D}"/>
              </a:ext>
            </a:extLst>
          </p:cNvPr>
          <p:cNvSpPr>
            <a:spLocks noGrp="1"/>
          </p:cNvSpPr>
          <p:nvPr>
            <p:ph type="title" hasCustomPrompt="1"/>
          </p:nvPr>
        </p:nvSpPr>
        <p:spPr>
          <a:xfrm>
            <a:off x="0" y="2442052"/>
            <a:ext cx="12192000" cy="1425257"/>
          </a:xfrm>
          <a:prstGeom prst="rect">
            <a:avLst/>
          </a:prstGeom>
          <a:solidFill>
            <a:schemeClr val="accent4">
              <a:lumMod val="50000"/>
              <a:alpha val="55000"/>
            </a:schemeClr>
          </a:solidFill>
        </p:spPr>
        <p:txBody>
          <a:bodyPr anchor="ctr"/>
          <a:lstStyle>
            <a:lvl1pPr algn="ctr">
              <a:defRPr sz="6000" cap="all" spc="100" baseline="0">
                <a:solidFill>
                  <a:schemeClr val="accent1"/>
                </a:solidFill>
              </a:defRPr>
            </a:lvl1pPr>
          </a:lstStyle>
          <a:p>
            <a:r>
              <a:rPr lang="en-US" dirty="0"/>
              <a:t>Add title</a:t>
            </a:r>
          </a:p>
        </p:txBody>
      </p:sp>
      <p:sp>
        <p:nvSpPr>
          <p:cNvPr id="12" name="Text Placeholder 10">
            <a:extLst>
              <a:ext uri="{FF2B5EF4-FFF2-40B4-BE49-F238E27FC236}">
                <a16:creationId xmlns:a16="http://schemas.microsoft.com/office/drawing/2014/main" id="{BD39BB44-64AC-49A7-8555-2CC62AD7C2D6}"/>
              </a:ext>
            </a:extLst>
          </p:cNvPr>
          <p:cNvSpPr>
            <a:spLocks noGrp="1"/>
          </p:cNvSpPr>
          <p:nvPr>
            <p:ph type="body" sz="quarter" idx="12" hasCustomPrompt="1"/>
          </p:nvPr>
        </p:nvSpPr>
        <p:spPr>
          <a:xfrm>
            <a:off x="0" y="3867309"/>
            <a:ext cx="12192000" cy="1036320"/>
          </a:xfrm>
          <a:prstGeom prst="rect">
            <a:avLst/>
          </a:prstGeom>
          <a:solidFill>
            <a:schemeClr val="accent4">
              <a:lumMod val="50000"/>
              <a:alpha val="55000"/>
            </a:schemeClr>
          </a:solidFill>
        </p:spPr>
        <p:txBody>
          <a:bodyPr anchor="ctr"/>
          <a:lstStyle>
            <a:lvl1pPr marL="0" indent="0" algn="ctr">
              <a:buNone/>
              <a:defRPr sz="2400" cap="none" spc="100" baseline="0">
                <a:solidFill>
                  <a:schemeClr val="bg1"/>
                </a:solidFill>
                <a:latin typeface="+mn-lt"/>
              </a:defRPr>
            </a:lvl1pPr>
          </a:lstStyle>
          <a:p>
            <a:pPr lvl="0"/>
            <a:r>
              <a:rPr lang="en-US" dirty="0"/>
              <a:t>Click to add subtitle</a:t>
            </a:r>
          </a:p>
        </p:txBody>
      </p:sp>
      <p:sp>
        <p:nvSpPr>
          <p:cNvPr id="2" name="Rectangle 1">
            <a:extLst>
              <a:ext uri="{FF2B5EF4-FFF2-40B4-BE49-F238E27FC236}">
                <a16:creationId xmlns:a16="http://schemas.microsoft.com/office/drawing/2014/main" id="{9F51AF15-A085-49C8-ABEC-EF90E7D7B280}"/>
              </a:ext>
              <a:ext uri="{C183D7F6-B498-43B3-948B-1728B52AA6E4}">
                <adec:decorative xmlns:adec="http://schemas.microsoft.com/office/drawing/2017/decorative" val="1"/>
              </a:ext>
            </a:extLst>
          </p:cNvPr>
          <p:cNvSpPr/>
          <p:nvPr userDrawn="1"/>
        </p:nvSpPr>
        <p:spPr>
          <a:xfrm>
            <a:off x="3192779" y="2325925"/>
            <a:ext cx="5806440" cy="159654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2036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198964-B829-4E4F-AAE7-4D7A404AB794}"/>
              </a:ext>
            </a:extLst>
          </p:cNvPr>
          <p:cNvSpPr>
            <a:spLocks noGrp="1"/>
          </p:cNvSpPr>
          <p:nvPr>
            <p:ph type="title" hasCustomPrompt="1"/>
          </p:nvPr>
        </p:nvSpPr>
        <p:spPr>
          <a:xfrm>
            <a:off x="3233057" y="698523"/>
            <a:ext cx="5715000" cy="469089"/>
          </a:xfrm>
          <a:prstGeom prst="rect">
            <a:avLst/>
          </a:prstGeom>
        </p:spPr>
        <p:txBody>
          <a:bodyPr anchor="ctr"/>
          <a:lstStyle>
            <a:lvl1pPr algn="ctr">
              <a:defRPr sz="2400" cap="all" spc="100" baseline="0">
                <a:solidFill>
                  <a:schemeClr val="accent2"/>
                </a:solidFill>
              </a:defRPr>
            </a:lvl1pPr>
          </a:lstStyle>
          <a:p>
            <a:r>
              <a:rPr lang="en-US" dirty="0"/>
              <a:t>Click to add title</a:t>
            </a:r>
          </a:p>
        </p:txBody>
      </p:sp>
      <p:sp>
        <p:nvSpPr>
          <p:cNvPr id="21" name="Text Placeholder 10">
            <a:extLst>
              <a:ext uri="{FF2B5EF4-FFF2-40B4-BE49-F238E27FC236}">
                <a16:creationId xmlns:a16="http://schemas.microsoft.com/office/drawing/2014/main" id="{F7C80E83-E343-4BA5-ABB5-ACA84EEE6236}"/>
              </a:ext>
            </a:extLst>
          </p:cNvPr>
          <p:cNvSpPr>
            <a:spLocks noGrp="1"/>
          </p:cNvSpPr>
          <p:nvPr>
            <p:ph type="body" sz="quarter" idx="16" hasCustomPrompt="1"/>
          </p:nvPr>
        </p:nvSpPr>
        <p:spPr>
          <a:xfrm>
            <a:off x="1681078" y="1853427"/>
            <a:ext cx="1252367" cy="863490"/>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20" name="Text Placeholder 10">
            <a:extLst>
              <a:ext uri="{FF2B5EF4-FFF2-40B4-BE49-F238E27FC236}">
                <a16:creationId xmlns:a16="http://schemas.microsoft.com/office/drawing/2014/main" id="{BA56986C-C9AC-44CD-9D32-24AA209F7648}"/>
              </a:ext>
            </a:extLst>
          </p:cNvPr>
          <p:cNvSpPr>
            <a:spLocks noGrp="1"/>
          </p:cNvSpPr>
          <p:nvPr>
            <p:ph type="body" sz="quarter" idx="12" hasCustomPrompt="1"/>
          </p:nvPr>
        </p:nvSpPr>
        <p:spPr>
          <a:xfrm>
            <a:off x="838200"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dirty="0"/>
              <a:t>Click to add text</a:t>
            </a:r>
          </a:p>
        </p:txBody>
      </p:sp>
      <p:sp>
        <p:nvSpPr>
          <p:cNvPr id="27" name="Text Placeholder 10">
            <a:extLst>
              <a:ext uri="{FF2B5EF4-FFF2-40B4-BE49-F238E27FC236}">
                <a16:creationId xmlns:a16="http://schemas.microsoft.com/office/drawing/2014/main" id="{61B45AB9-9A5F-4872-A322-AD3890A5BE65}"/>
              </a:ext>
            </a:extLst>
          </p:cNvPr>
          <p:cNvSpPr>
            <a:spLocks noGrp="1"/>
          </p:cNvSpPr>
          <p:nvPr>
            <p:ph type="body" sz="quarter" idx="17" hasCustomPrompt="1"/>
          </p:nvPr>
        </p:nvSpPr>
        <p:spPr>
          <a:xfrm>
            <a:off x="838200"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29" name="Text Placeholder 10">
            <a:extLst>
              <a:ext uri="{FF2B5EF4-FFF2-40B4-BE49-F238E27FC236}">
                <a16:creationId xmlns:a16="http://schemas.microsoft.com/office/drawing/2014/main" id="{E5E3032E-6B86-4F42-95E1-7C7B13087199}"/>
              </a:ext>
            </a:extLst>
          </p:cNvPr>
          <p:cNvSpPr>
            <a:spLocks noGrp="1"/>
          </p:cNvSpPr>
          <p:nvPr>
            <p:ph type="body" sz="quarter" idx="19" hasCustomPrompt="1"/>
          </p:nvPr>
        </p:nvSpPr>
        <p:spPr>
          <a:xfrm>
            <a:off x="5469646" y="1853426"/>
            <a:ext cx="1252367" cy="863491"/>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28" name="Text Placeholder 10">
            <a:extLst>
              <a:ext uri="{FF2B5EF4-FFF2-40B4-BE49-F238E27FC236}">
                <a16:creationId xmlns:a16="http://schemas.microsoft.com/office/drawing/2014/main" id="{C56EA384-B876-4E37-81CC-FF14C8064ED4}"/>
              </a:ext>
            </a:extLst>
          </p:cNvPr>
          <p:cNvSpPr>
            <a:spLocks noGrp="1"/>
          </p:cNvSpPr>
          <p:nvPr>
            <p:ph type="body" sz="quarter" idx="18" hasCustomPrompt="1"/>
          </p:nvPr>
        </p:nvSpPr>
        <p:spPr>
          <a:xfrm>
            <a:off x="4626428"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dirty="0"/>
              <a:t>Click to add text</a:t>
            </a:r>
          </a:p>
        </p:txBody>
      </p:sp>
      <p:sp>
        <p:nvSpPr>
          <p:cNvPr id="30" name="Text Placeholder 10">
            <a:extLst>
              <a:ext uri="{FF2B5EF4-FFF2-40B4-BE49-F238E27FC236}">
                <a16:creationId xmlns:a16="http://schemas.microsoft.com/office/drawing/2014/main" id="{7A136A37-A8C3-48F4-978F-3042B2451FFF}"/>
              </a:ext>
            </a:extLst>
          </p:cNvPr>
          <p:cNvSpPr>
            <a:spLocks noGrp="1"/>
          </p:cNvSpPr>
          <p:nvPr>
            <p:ph type="body" sz="quarter" idx="20" hasCustomPrompt="1"/>
          </p:nvPr>
        </p:nvSpPr>
        <p:spPr>
          <a:xfrm>
            <a:off x="4626428"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32" name="Text Placeholder 10">
            <a:extLst>
              <a:ext uri="{FF2B5EF4-FFF2-40B4-BE49-F238E27FC236}">
                <a16:creationId xmlns:a16="http://schemas.microsoft.com/office/drawing/2014/main" id="{90D156C2-557C-45F2-B9BA-7CE533312A02}"/>
              </a:ext>
            </a:extLst>
          </p:cNvPr>
          <p:cNvSpPr>
            <a:spLocks noGrp="1"/>
          </p:cNvSpPr>
          <p:nvPr>
            <p:ph type="body" sz="quarter" idx="22" hasCustomPrompt="1"/>
          </p:nvPr>
        </p:nvSpPr>
        <p:spPr>
          <a:xfrm>
            <a:off x="9258214" y="1853427"/>
            <a:ext cx="1252028" cy="863492"/>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31" name="Text Placeholder 10">
            <a:extLst>
              <a:ext uri="{FF2B5EF4-FFF2-40B4-BE49-F238E27FC236}">
                <a16:creationId xmlns:a16="http://schemas.microsoft.com/office/drawing/2014/main" id="{38E358D4-D1F9-4872-A079-98E1F6BD662D}"/>
              </a:ext>
            </a:extLst>
          </p:cNvPr>
          <p:cNvSpPr>
            <a:spLocks noGrp="1"/>
          </p:cNvSpPr>
          <p:nvPr>
            <p:ph type="body" sz="quarter" idx="21" hasCustomPrompt="1"/>
          </p:nvPr>
        </p:nvSpPr>
        <p:spPr>
          <a:xfrm>
            <a:off x="8414657"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dirty="0"/>
              <a:t>Click to add text</a:t>
            </a:r>
          </a:p>
        </p:txBody>
      </p:sp>
      <p:sp>
        <p:nvSpPr>
          <p:cNvPr id="33" name="Text Placeholder 10">
            <a:extLst>
              <a:ext uri="{FF2B5EF4-FFF2-40B4-BE49-F238E27FC236}">
                <a16:creationId xmlns:a16="http://schemas.microsoft.com/office/drawing/2014/main" id="{8D809314-142B-40CA-8424-37611F5E9C1F}"/>
              </a:ext>
            </a:extLst>
          </p:cNvPr>
          <p:cNvSpPr>
            <a:spLocks noGrp="1"/>
          </p:cNvSpPr>
          <p:nvPr>
            <p:ph type="body" sz="quarter" idx="23" hasCustomPrompt="1"/>
          </p:nvPr>
        </p:nvSpPr>
        <p:spPr>
          <a:xfrm>
            <a:off x="8414657"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16" name="Picture Placeholder 8">
            <a:extLst>
              <a:ext uri="{FF2B5EF4-FFF2-40B4-BE49-F238E27FC236}">
                <a16:creationId xmlns:a16="http://schemas.microsoft.com/office/drawing/2014/main" id="{3B652552-1A5B-4884-9BDF-1A2663959342}"/>
              </a:ext>
            </a:extLst>
          </p:cNvPr>
          <p:cNvSpPr>
            <a:spLocks noGrp="1"/>
          </p:cNvSpPr>
          <p:nvPr>
            <p:ph type="pic" sz="quarter" idx="14" hasCustomPrompt="1"/>
          </p:nvPr>
        </p:nvSpPr>
        <p:spPr>
          <a:xfrm>
            <a:off x="0" y="4234542"/>
            <a:ext cx="12191999" cy="2623457"/>
          </a:xfrm>
          <a:prstGeom prst="rect">
            <a:avLst/>
          </a:prstGeom>
        </p:spPr>
        <p:txBody>
          <a:bodyPr/>
          <a:lstStyle>
            <a:lvl1pPr marL="0" indent="0" algn="ctr">
              <a:buNone/>
              <a:defRPr/>
            </a:lvl1pPr>
          </a:lstStyle>
          <a:p>
            <a:r>
              <a:rPr lang="en-US" dirty="0"/>
              <a:t>Click to add photo</a:t>
            </a:r>
          </a:p>
        </p:txBody>
      </p:sp>
      <p:sp>
        <p:nvSpPr>
          <p:cNvPr id="36" name="Date Placeholder 3">
            <a:extLst>
              <a:ext uri="{FF2B5EF4-FFF2-40B4-BE49-F238E27FC236}">
                <a16:creationId xmlns:a16="http://schemas.microsoft.com/office/drawing/2014/main" id="{5C7A8808-3BA5-498D-8E57-CAB9DF0182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37" name="Footer Placeholder 4">
            <a:extLst>
              <a:ext uri="{FF2B5EF4-FFF2-40B4-BE49-F238E27FC236}">
                <a16:creationId xmlns:a16="http://schemas.microsoft.com/office/drawing/2014/main" id="{742EE3D7-DACC-458E-82B0-EC87F8BAE8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38" name="Slide Number Placeholder 5">
            <a:extLst>
              <a:ext uri="{FF2B5EF4-FFF2-40B4-BE49-F238E27FC236}">
                <a16:creationId xmlns:a16="http://schemas.microsoft.com/office/drawing/2014/main" id="{8ED908E6-B839-44D9-AFFC-E5E5E592E5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182226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1225E-57F6-4605-A684-F9B30F1F664E}"/>
              </a:ext>
            </a:extLst>
          </p:cNvPr>
          <p:cNvSpPr>
            <a:spLocks noGrp="1"/>
          </p:cNvSpPr>
          <p:nvPr>
            <p:ph type="title" hasCustomPrompt="1"/>
          </p:nvPr>
        </p:nvSpPr>
        <p:spPr>
          <a:xfrm>
            <a:off x="809568" y="2450440"/>
            <a:ext cx="4143432" cy="548711"/>
          </a:xfrm>
          <a:prstGeom prst="rect">
            <a:avLst/>
          </a:prstGeom>
        </p:spPr>
        <p:txBody>
          <a:bodyPr anchor="b"/>
          <a:lstStyle>
            <a:lvl1pPr>
              <a:defRPr sz="2400" cap="all" spc="100" baseline="0">
                <a:solidFill>
                  <a:schemeClr val="accent2"/>
                </a:solidFill>
              </a:defRPr>
            </a:lvl1pPr>
          </a:lstStyle>
          <a:p>
            <a:r>
              <a:rPr lang="en-US" dirty="0"/>
              <a:t>Click to add title</a:t>
            </a:r>
          </a:p>
        </p:txBody>
      </p:sp>
      <p:sp>
        <p:nvSpPr>
          <p:cNvPr id="7" name="Picture Placeholder 8">
            <a:extLst>
              <a:ext uri="{FF2B5EF4-FFF2-40B4-BE49-F238E27FC236}">
                <a16:creationId xmlns:a16="http://schemas.microsoft.com/office/drawing/2014/main" id="{C93927AF-DF09-4CE5-8767-B2ECF0215BF5}"/>
              </a:ext>
            </a:extLst>
          </p:cNvPr>
          <p:cNvSpPr>
            <a:spLocks noGrp="1"/>
          </p:cNvSpPr>
          <p:nvPr>
            <p:ph type="pic" sz="quarter" idx="10" hasCustomPrompt="1"/>
          </p:nvPr>
        </p:nvSpPr>
        <p:spPr>
          <a:xfrm>
            <a:off x="4837756" y="0"/>
            <a:ext cx="7354243" cy="2862470"/>
          </a:xfrm>
          <a:prstGeom prst="rect">
            <a:avLst/>
          </a:prstGeom>
        </p:spPr>
        <p:txBody>
          <a:bodyPr/>
          <a:lstStyle>
            <a:lvl1pPr marL="0" indent="0" algn="ctr">
              <a:buNone/>
              <a:defRPr/>
            </a:lvl1pPr>
          </a:lstStyle>
          <a:p>
            <a:r>
              <a:rPr lang="en-US" dirty="0"/>
              <a:t>Click to add photo</a:t>
            </a:r>
          </a:p>
        </p:txBody>
      </p:sp>
      <p:sp>
        <p:nvSpPr>
          <p:cNvPr id="12" name="Text Placeholder 10">
            <a:extLst>
              <a:ext uri="{FF2B5EF4-FFF2-40B4-BE49-F238E27FC236}">
                <a16:creationId xmlns:a16="http://schemas.microsoft.com/office/drawing/2014/main" id="{AE2342C8-E968-4F49-930C-F5C43F88F0BF}"/>
              </a:ext>
            </a:extLst>
          </p:cNvPr>
          <p:cNvSpPr>
            <a:spLocks noGrp="1"/>
          </p:cNvSpPr>
          <p:nvPr>
            <p:ph type="body" sz="quarter" idx="16" hasCustomPrompt="1"/>
          </p:nvPr>
        </p:nvSpPr>
        <p:spPr>
          <a:xfrm>
            <a:off x="819728" y="3365446"/>
            <a:ext cx="4953000"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1" name="Text Placeholder 10">
            <a:extLst>
              <a:ext uri="{FF2B5EF4-FFF2-40B4-BE49-F238E27FC236}">
                <a16:creationId xmlns:a16="http://schemas.microsoft.com/office/drawing/2014/main" id="{FE8D114B-8AAB-41D6-AFCF-750066A65291}"/>
              </a:ext>
            </a:extLst>
          </p:cNvPr>
          <p:cNvSpPr>
            <a:spLocks noGrp="1"/>
          </p:cNvSpPr>
          <p:nvPr>
            <p:ph type="body" sz="quarter" idx="12" hasCustomPrompt="1"/>
          </p:nvPr>
        </p:nvSpPr>
        <p:spPr>
          <a:xfrm>
            <a:off x="819728" y="3744950"/>
            <a:ext cx="4953000" cy="2046251"/>
          </a:xfrm>
          <a:prstGeom prst="rect">
            <a:avLst/>
          </a:prstGeom>
        </p:spPr>
        <p:txBody>
          <a:bodyPr anchor="t"/>
          <a:lstStyle>
            <a:lvl1pPr marL="0" indent="0" algn="l">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Text Placeholder 10">
            <a:extLst>
              <a:ext uri="{FF2B5EF4-FFF2-40B4-BE49-F238E27FC236}">
                <a16:creationId xmlns:a16="http://schemas.microsoft.com/office/drawing/2014/main" id="{DCCC938D-0BC7-4BBB-BBF2-B830D9D0C13A}"/>
              </a:ext>
            </a:extLst>
          </p:cNvPr>
          <p:cNvSpPr>
            <a:spLocks noGrp="1"/>
          </p:cNvSpPr>
          <p:nvPr>
            <p:ph type="body" sz="quarter" idx="18" hasCustomPrompt="1"/>
          </p:nvPr>
        </p:nvSpPr>
        <p:spPr>
          <a:xfrm>
            <a:off x="6400800" y="3365446"/>
            <a:ext cx="4953000"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796405D2-E28F-41EC-844E-034C5D70725D}"/>
              </a:ext>
            </a:extLst>
          </p:cNvPr>
          <p:cNvSpPr>
            <a:spLocks noGrp="1"/>
          </p:cNvSpPr>
          <p:nvPr>
            <p:ph type="body" sz="quarter" idx="17" hasCustomPrompt="1"/>
          </p:nvPr>
        </p:nvSpPr>
        <p:spPr>
          <a:xfrm>
            <a:off x="6400800" y="3744950"/>
            <a:ext cx="4953000" cy="2046251"/>
          </a:xfrm>
          <a:prstGeom prst="rect">
            <a:avLst/>
          </a:prstGeom>
        </p:spPr>
        <p:txBody>
          <a:bodyPr anchor="t"/>
          <a:lstStyle>
            <a:lvl1pPr marL="0" indent="0" algn="l">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8" name="Date Placeholder 3">
            <a:extLst>
              <a:ext uri="{FF2B5EF4-FFF2-40B4-BE49-F238E27FC236}">
                <a16:creationId xmlns:a16="http://schemas.microsoft.com/office/drawing/2014/main" id="{8751D887-2419-4911-A7CC-9B5A598D71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9" name="Footer Placeholder 4">
            <a:extLst>
              <a:ext uri="{FF2B5EF4-FFF2-40B4-BE49-F238E27FC236}">
                <a16:creationId xmlns:a16="http://schemas.microsoft.com/office/drawing/2014/main" id="{B8B214E0-C574-4CE5-8FF0-E0F965A4A0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6C033920-FB08-49F3-8A75-14E68EF78D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651951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49" name="Graphic 48">
            <a:extLst>
              <a:ext uri="{FF2B5EF4-FFF2-40B4-BE49-F238E27FC236}">
                <a16:creationId xmlns:a16="http://schemas.microsoft.com/office/drawing/2014/main" id="{CC3C8467-268E-4ABA-B4F5-0808AFBB278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237133"/>
            <a:ext cx="12191999" cy="620867"/>
          </a:xfrm>
          <a:prstGeom prst="rect">
            <a:avLst/>
          </a:prstGeom>
        </p:spPr>
      </p:pic>
      <p:cxnSp>
        <p:nvCxnSpPr>
          <p:cNvPr id="18" name="Straight Connector 17">
            <a:extLst>
              <a:ext uri="{FF2B5EF4-FFF2-40B4-BE49-F238E27FC236}">
                <a16:creationId xmlns:a16="http://schemas.microsoft.com/office/drawing/2014/main" id="{D69FF8FD-CDD1-4BEE-8DB9-0CD4BDE983AA}"/>
              </a:ext>
              <a:ext uri="{C183D7F6-B498-43B3-948B-1728B52AA6E4}">
                <adec:decorative xmlns:adec="http://schemas.microsoft.com/office/drawing/2017/decorative" val="1"/>
              </a:ext>
            </a:extLst>
          </p:cNvPr>
          <p:cNvCxnSpPr>
            <a:cxnSpLocks/>
          </p:cNvCxnSpPr>
          <p:nvPr userDrawn="1"/>
        </p:nvCxnSpPr>
        <p:spPr>
          <a:xfrm>
            <a:off x="7335793" y="766762"/>
            <a:ext cx="0" cy="490390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9F1257F-A86F-48F4-BFFA-9BFB4355ED20}"/>
              </a:ext>
              <a:ext uri="{C183D7F6-B498-43B3-948B-1728B52AA6E4}">
                <adec:decorative xmlns:adec="http://schemas.microsoft.com/office/drawing/2017/decorative" val="1"/>
              </a:ext>
            </a:extLst>
          </p:cNvPr>
          <p:cNvCxnSpPr>
            <a:cxnSpLocks/>
          </p:cNvCxnSpPr>
          <p:nvPr userDrawn="1"/>
        </p:nvCxnSpPr>
        <p:spPr>
          <a:xfrm rot="5400000">
            <a:off x="7334351" y="757238"/>
            <a:ext cx="0" cy="490390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FFD01FCA-DF30-466C-9EAE-B0A13CF25D3B}"/>
              </a:ext>
              <a:ext uri="{C183D7F6-B498-43B3-948B-1728B52AA6E4}">
                <adec:decorative xmlns:adec="http://schemas.microsoft.com/office/drawing/2017/decorative" val="1"/>
              </a:ext>
            </a:extLst>
          </p:cNvPr>
          <p:cNvSpPr/>
          <p:nvPr userDrawn="1"/>
        </p:nvSpPr>
        <p:spPr>
          <a:xfrm>
            <a:off x="5831167" y="4486275"/>
            <a:ext cx="622236" cy="622236"/>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56F9F0CF-5966-47C2-9A41-0CD85E85D264}"/>
              </a:ext>
              <a:ext uri="{C183D7F6-B498-43B3-948B-1728B52AA6E4}">
                <adec:decorative xmlns:adec="http://schemas.microsoft.com/office/drawing/2017/decorative" val="1"/>
              </a:ext>
            </a:extLst>
          </p:cNvPr>
          <p:cNvSpPr/>
          <p:nvPr userDrawn="1"/>
        </p:nvSpPr>
        <p:spPr>
          <a:xfrm>
            <a:off x="4564642" y="4047275"/>
            <a:ext cx="622236" cy="622236"/>
          </a:xfrm>
          <a:prstGeom prst="rect">
            <a:avLst/>
          </a:prstGeom>
          <a:no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2EFF630-FDAA-46A7-8CEE-21CAB6BC2507}"/>
              </a:ext>
              <a:ext uri="{C183D7F6-B498-43B3-948B-1728B52AA6E4}">
                <adec:decorative xmlns:adec="http://schemas.microsoft.com/office/drawing/2017/decorative" val="1"/>
              </a:ext>
            </a:extLst>
          </p:cNvPr>
          <p:cNvSpPr/>
          <p:nvPr userDrawn="1"/>
        </p:nvSpPr>
        <p:spPr>
          <a:xfrm>
            <a:off x="6229331" y="2163148"/>
            <a:ext cx="622236" cy="622236"/>
          </a:xfrm>
          <a:prstGeom prst="rect">
            <a:avLst/>
          </a:prstGeom>
          <a:no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383BA8C-6DBE-4569-B07B-9FB55F80D616}"/>
              </a:ext>
              <a:ext uri="{C183D7F6-B498-43B3-948B-1728B52AA6E4}">
                <adec:decorative xmlns:adec="http://schemas.microsoft.com/office/drawing/2017/decorative" val="1"/>
              </a:ext>
            </a:extLst>
          </p:cNvPr>
          <p:cNvSpPr/>
          <p:nvPr userDrawn="1"/>
        </p:nvSpPr>
        <p:spPr>
          <a:xfrm>
            <a:off x="7859108" y="3573553"/>
            <a:ext cx="622236" cy="622236"/>
          </a:xfrm>
          <a:prstGeom prst="rect">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1108DE16-ABA8-4BC8-93C4-F8A521C8A509}"/>
              </a:ext>
              <a:ext uri="{C183D7F6-B498-43B3-948B-1728B52AA6E4}">
                <adec:decorative xmlns:adec="http://schemas.microsoft.com/office/drawing/2017/decorative" val="1"/>
              </a:ext>
            </a:extLst>
          </p:cNvPr>
          <p:cNvSpPr/>
          <p:nvPr userDrawn="1"/>
        </p:nvSpPr>
        <p:spPr>
          <a:xfrm>
            <a:off x="9795826" y="4201049"/>
            <a:ext cx="622236" cy="622236"/>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E93C062E-DD5E-49BC-A10D-F70C1931F00A}"/>
              </a:ext>
              <a:ext uri="{C183D7F6-B498-43B3-948B-1728B52AA6E4}">
                <adec:decorative xmlns:adec="http://schemas.microsoft.com/office/drawing/2017/decorative" val="1"/>
              </a:ext>
            </a:extLst>
          </p:cNvPr>
          <p:cNvSpPr/>
          <p:nvPr userDrawn="1"/>
        </p:nvSpPr>
        <p:spPr>
          <a:xfrm>
            <a:off x="7962756" y="1603981"/>
            <a:ext cx="2057805" cy="767123"/>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1799781-E0A0-4C4E-A069-37290BED8FE5}"/>
              </a:ext>
            </a:extLst>
          </p:cNvPr>
          <p:cNvSpPr>
            <a:spLocks noGrp="1"/>
          </p:cNvSpPr>
          <p:nvPr>
            <p:ph type="title" hasCustomPrompt="1"/>
          </p:nvPr>
        </p:nvSpPr>
        <p:spPr>
          <a:xfrm>
            <a:off x="740427" y="571145"/>
            <a:ext cx="5355570" cy="438144"/>
          </a:xfrm>
          <a:prstGeom prst="rect">
            <a:avLst/>
          </a:prstGeom>
        </p:spPr>
        <p:txBody>
          <a:bodyPr/>
          <a:lstStyle>
            <a:lvl1pPr>
              <a:defRPr sz="2400" cap="all" spc="100" baseline="0">
                <a:solidFill>
                  <a:schemeClr val="accent2"/>
                </a:solidFill>
              </a:defRPr>
            </a:lvl1pPr>
          </a:lstStyle>
          <a:p>
            <a:r>
              <a:rPr lang="en-US" dirty="0"/>
              <a:t>Click to add title</a:t>
            </a:r>
          </a:p>
        </p:txBody>
      </p:sp>
      <p:sp>
        <p:nvSpPr>
          <p:cNvPr id="38" name="Text Placeholder 10">
            <a:extLst>
              <a:ext uri="{FF2B5EF4-FFF2-40B4-BE49-F238E27FC236}">
                <a16:creationId xmlns:a16="http://schemas.microsoft.com/office/drawing/2014/main" id="{5D896357-F0C4-4728-BE54-A809E6E3100F}"/>
              </a:ext>
            </a:extLst>
          </p:cNvPr>
          <p:cNvSpPr>
            <a:spLocks noGrp="1"/>
          </p:cNvSpPr>
          <p:nvPr>
            <p:ph type="body" sz="quarter" idx="16" hasCustomPrompt="1"/>
          </p:nvPr>
        </p:nvSpPr>
        <p:spPr>
          <a:xfrm>
            <a:off x="6463262" y="311795"/>
            <a:ext cx="1706966" cy="426393"/>
          </a:xfrm>
          <a:prstGeom prst="rect">
            <a:avLst/>
          </a:prstGeom>
        </p:spPr>
        <p:txBody>
          <a:bodyPr anchor="b"/>
          <a:lstStyle>
            <a:lvl1pPr marL="0" indent="0" algn="ctr">
              <a:buNone/>
              <a:defRPr sz="1400" cap="all" spc="100" baseline="0">
                <a:solidFill>
                  <a:schemeClr val="bg1">
                    <a:lumMod val="50000"/>
                  </a:schemeClr>
                </a:solidFill>
                <a:latin typeface="+mj-lt"/>
              </a:defRPr>
            </a:lvl1pPr>
          </a:lstStyle>
          <a:p>
            <a:pPr lvl="0"/>
            <a:r>
              <a:rPr lang="en-US" dirty="0"/>
              <a:t>Click to add name</a:t>
            </a:r>
          </a:p>
        </p:txBody>
      </p:sp>
      <p:sp>
        <p:nvSpPr>
          <p:cNvPr id="42" name="Text Placeholder 10">
            <a:extLst>
              <a:ext uri="{FF2B5EF4-FFF2-40B4-BE49-F238E27FC236}">
                <a16:creationId xmlns:a16="http://schemas.microsoft.com/office/drawing/2014/main" id="{CB13D4EF-593A-4D3C-9712-515EE5A358AC}"/>
              </a:ext>
            </a:extLst>
          </p:cNvPr>
          <p:cNvSpPr>
            <a:spLocks noGrp="1"/>
          </p:cNvSpPr>
          <p:nvPr>
            <p:ph type="body" sz="quarter" idx="20" hasCustomPrompt="1"/>
          </p:nvPr>
        </p:nvSpPr>
        <p:spPr>
          <a:xfrm>
            <a:off x="8026762" y="1774346"/>
            <a:ext cx="1929792" cy="426393"/>
          </a:xfrm>
          <a:prstGeom prst="rect">
            <a:avLst/>
          </a:prstGeom>
        </p:spPr>
        <p:txBody>
          <a:bodyPr anchor="ctr"/>
          <a:lstStyle>
            <a:lvl1pPr marL="0" indent="0" algn="ctr">
              <a:lnSpc>
                <a:spcPct val="80000"/>
              </a:lnSpc>
              <a:spcBef>
                <a:spcPts val="0"/>
              </a:spcBef>
              <a:buNone/>
              <a:defRPr sz="2000" cap="all" spc="100" baseline="0">
                <a:solidFill>
                  <a:schemeClr val="accent6">
                    <a:lumMod val="50000"/>
                  </a:schemeClr>
                </a:solidFill>
                <a:latin typeface="+mj-lt"/>
              </a:defRPr>
            </a:lvl1pPr>
          </a:lstStyle>
          <a:p>
            <a:pPr lvl="0"/>
            <a:r>
              <a:rPr lang="en-US" dirty="0"/>
              <a:t>Click to add name</a:t>
            </a:r>
          </a:p>
        </p:txBody>
      </p:sp>
      <p:sp>
        <p:nvSpPr>
          <p:cNvPr id="47" name="Text Placeholder 10">
            <a:extLst>
              <a:ext uri="{FF2B5EF4-FFF2-40B4-BE49-F238E27FC236}">
                <a16:creationId xmlns:a16="http://schemas.microsoft.com/office/drawing/2014/main" id="{449D2BE7-8177-406D-94BB-001D561B5A89}"/>
              </a:ext>
            </a:extLst>
          </p:cNvPr>
          <p:cNvSpPr>
            <a:spLocks noGrp="1"/>
          </p:cNvSpPr>
          <p:nvPr>
            <p:ph type="body" sz="quarter" idx="25" hasCustomPrompt="1"/>
          </p:nvPr>
        </p:nvSpPr>
        <p:spPr>
          <a:xfrm>
            <a:off x="6083673" y="2261070"/>
            <a:ext cx="913553" cy="426393"/>
          </a:xfrm>
          <a:prstGeom prst="rect">
            <a:avLst/>
          </a:prstGeom>
        </p:spPr>
        <p:txBody>
          <a:bodyPr anchor="ctr"/>
          <a:lstStyle>
            <a:lvl1pPr marL="0" indent="0" algn="ctr">
              <a:buNone/>
              <a:defRPr sz="1600" cap="all" spc="100" baseline="0">
                <a:solidFill>
                  <a:schemeClr val="accent4">
                    <a:lumMod val="50000"/>
                  </a:schemeClr>
                </a:solidFill>
                <a:latin typeface="+mj-lt"/>
              </a:defRPr>
            </a:lvl1pPr>
          </a:lstStyle>
          <a:p>
            <a:pPr lvl="0"/>
            <a:r>
              <a:rPr lang="en-US" dirty="0"/>
              <a:t>name</a:t>
            </a:r>
          </a:p>
        </p:txBody>
      </p:sp>
      <p:sp>
        <p:nvSpPr>
          <p:cNvPr id="40" name="Text Placeholder 10">
            <a:extLst>
              <a:ext uri="{FF2B5EF4-FFF2-40B4-BE49-F238E27FC236}">
                <a16:creationId xmlns:a16="http://schemas.microsoft.com/office/drawing/2014/main" id="{FD164278-C8C4-4514-8B3E-9505CB674743}"/>
              </a:ext>
            </a:extLst>
          </p:cNvPr>
          <p:cNvSpPr>
            <a:spLocks noGrp="1"/>
          </p:cNvSpPr>
          <p:nvPr>
            <p:ph type="body" sz="quarter" idx="18" hasCustomPrompt="1"/>
          </p:nvPr>
        </p:nvSpPr>
        <p:spPr>
          <a:xfrm>
            <a:off x="3149242" y="3061800"/>
            <a:ext cx="1706966" cy="426393"/>
          </a:xfrm>
          <a:prstGeom prst="rect">
            <a:avLst/>
          </a:prstGeom>
        </p:spPr>
        <p:txBody>
          <a:bodyPr anchor="t"/>
          <a:lstStyle>
            <a:lvl1pPr marL="0" indent="0" algn="r">
              <a:buNone/>
              <a:defRPr sz="1400" cap="all" spc="100" baseline="0">
                <a:solidFill>
                  <a:schemeClr val="bg1">
                    <a:lumMod val="50000"/>
                  </a:schemeClr>
                </a:solidFill>
                <a:latin typeface="+mj-lt"/>
              </a:defRPr>
            </a:lvl1pPr>
          </a:lstStyle>
          <a:p>
            <a:pPr lvl="0"/>
            <a:r>
              <a:rPr lang="en-US" dirty="0"/>
              <a:t>Click to add name</a:t>
            </a:r>
          </a:p>
        </p:txBody>
      </p:sp>
      <p:sp>
        <p:nvSpPr>
          <p:cNvPr id="41" name="Text Placeholder 10">
            <a:extLst>
              <a:ext uri="{FF2B5EF4-FFF2-40B4-BE49-F238E27FC236}">
                <a16:creationId xmlns:a16="http://schemas.microsoft.com/office/drawing/2014/main" id="{45FF02C4-FA25-4AE4-B4EF-D106CDD0FEB4}"/>
              </a:ext>
            </a:extLst>
          </p:cNvPr>
          <p:cNvSpPr>
            <a:spLocks noGrp="1"/>
          </p:cNvSpPr>
          <p:nvPr>
            <p:ph type="body" sz="quarter" idx="19" hasCustomPrompt="1"/>
          </p:nvPr>
        </p:nvSpPr>
        <p:spPr>
          <a:xfrm>
            <a:off x="9795826" y="3061800"/>
            <a:ext cx="1706966" cy="426393"/>
          </a:xfrm>
          <a:prstGeom prst="rect">
            <a:avLst/>
          </a:prstGeom>
        </p:spPr>
        <p:txBody>
          <a:bodyPr anchor="t"/>
          <a:lstStyle>
            <a:lvl1pPr marL="0" indent="0" algn="l">
              <a:buNone/>
              <a:defRPr sz="1400" cap="all" spc="100" baseline="0">
                <a:solidFill>
                  <a:schemeClr val="bg1">
                    <a:lumMod val="50000"/>
                  </a:schemeClr>
                </a:solidFill>
                <a:latin typeface="+mj-lt"/>
              </a:defRPr>
            </a:lvl1pPr>
          </a:lstStyle>
          <a:p>
            <a:pPr lvl="0"/>
            <a:r>
              <a:rPr lang="en-US" dirty="0"/>
              <a:t>Click to add name</a:t>
            </a:r>
          </a:p>
        </p:txBody>
      </p:sp>
      <p:sp>
        <p:nvSpPr>
          <p:cNvPr id="45" name="Text Placeholder 10">
            <a:extLst>
              <a:ext uri="{FF2B5EF4-FFF2-40B4-BE49-F238E27FC236}">
                <a16:creationId xmlns:a16="http://schemas.microsoft.com/office/drawing/2014/main" id="{2EA0BE42-73C1-43D0-9520-94265CBEE415}"/>
              </a:ext>
            </a:extLst>
          </p:cNvPr>
          <p:cNvSpPr>
            <a:spLocks noGrp="1"/>
          </p:cNvSpPr>
          <p:nvPr>
            <p:ph type="body" sz="quarter" idx="23" hasCustomPrompt="1"/>
          </p:nvPr>
        </p:nvSpPr>
        <p:spPr>
          <a:xfrm>
            <a:off x="7713450" y="3671475"/>
            <a:ext cx="913553" cy="426393"/>
          </a:xfrm>
          <a:prstGeom prst="rect">
            <a:avLst/>
          </a:prstGeom>
        </p:spPr>
        <p:txBody>
          <a:bodyPr anchor="ctr"/>
          <a:lstStyle>
            <a:lvl1pPr marL="0" indent="0" algn="ctr">
              <a:buNone/>
              <a:defRPr sz="1600" cap="all" spc="100" baseline="0">
                <a:solidFill>
                  <a:schemeClr val="bg2">
                    <a:lumMod val="50000"/>
                  </a:schemeClr>
                </a:solidFill>
                <a:latin typeface="+mj-lt"/>
              </a:defRPr>
            </a:lvl1pPr>
          </a:lstStyle>
          <a:p>
            <a:pPr lvl="0"/>
            <a:r>
              <a:rPr lang="en-US" dirty="0"/>
              <a:t>name</a:t>
            </a:r>
          </a:p>
        </p:txBody>
      </p:sp>
      <p:sp>
        <p:nvSpPr>
          <p:cNvPr id="43" name="Text Placeholder 10">
            <a:extLst>
              <a:ext uri="{FF2B5EF4-FFF2-40B4-BE49-F238E27FC236}">
                <a16:creationId xmlns:a16="http://schemas.microsoft.com/office/drawing/2014/main" id="{4E23821A-CE37-4CA8-82BC-5731CBD7BC63}"/>
              </a:ext>
            </a:extLst>
          </p:cNvPr>
          <p:cNvSpPr>
            <a:spLocks noGrp="1"/>
          </p:cNvSpPr>
          <p:nvPr>
            <p:ph type="body" sz="quarter" idx="21" hasCustomPrompt="1"/>
          </p:nvPr>
        </p:nvSpPr>
        <p:spPr>
          <a:xfrm>
            <a:off x="4418984" y="4145197"/>
            <a:ext cx="913553" cy="426393"/>
          </a:xfrm>
          <a:prstGeom prst="rect">
            <a:avLst/>
          </a:prstGeom>
        </p:spPr>
        <p:txBody>
          <a:bodyPr anchor="ctr"/>
          <a:lstStyle>
            <a:lvl1pPr marL="0" indent="0" algn="ctr">
              <a:buNone/>
              <a:defRPr sz="1600" cap="all" spc="100" baseline="0">
                <a:solidFill>
                  <a:schemeClr val="accent1">
                    <a:lumMod val="75000"/>
                  </a:schemeClr>
                </a:solidFill>
                <a:latin typeface="+mj-lt"/>
              </a:defRPr>
            </a:lvl1pPr>
          </a:lstStyle>
          <a:p>
            <a:pPr lvl="0"/>
            <a:r>
              <a:rPr lang="en-US" dirty="0"/>
              <a:t>name</a:t>
            </a:r>
          </a:p>
        </p:txBody>
      </p:sp>
      <p:sp>
        <p:nvSpPr>
          <p:cNvPr id="44" name="Text Placeholder 10">
            <a:extLst>
              <a:ext uri="{FF2B5EF4-FFF2-40B4-BE49-F238E27FC236}">
                <a16:creationId xmlns:a16="http://schemas.microsoft.com/office/drawing/2014/main" id="{83ED92E9-F268-4C1E-9440-F605C9EBD510}"/>
              </a:ext>
            </a:extLst>
          </p:cNvPr>
          <p:cNvSpPr>
            <a:spLocks noGrp="1"/>
          </p:cNvSpPr>
          <p:nvPr>
            <p:ph type="body" sz="quarter" idx="22" hasCustomPrompt="1"/>
          </p:nvPr>
        </p:nvSpPr>
        <p:spPr>
          <a:xfrm>
            <a:off x="5685509" y="4584197"/>
            <a:ext cx="913553" cy="426393"/>
          </a:xfrm>
          <a:prstGeom prst="rect">
            <a:avLst/>
          </a:prstGeom>
        </p:spPr>
        <p:txBody>
          <a:bodyPr anchor="ctr"/>
          <a:lstStyle>
            <a:lvl1pPr marL="0" indent="0" algn="ctr">
              <a:buNone/>
              <a:defRPr sz="1600" cap="all" spc="100" baseline="0">
                <a:solidFill>
                  <a:schemeClr val="accent1">
                    <a:lumMod val="50000"/>
                  </a:schemeClr>
                </a:solidFill>
                <a:latin typeface="+mj-lt"/>
              </a:defRPr>
            </a:lvl1pPr>
          </a:lstStyle>
          <a:p>
            <a:pPr lvl="0"/>
            <a:r>
              <a:rPr lang="en-US" dirty="0"/>
              <a:t>name</a:t>
            </a:r>
          </a:p>
        </p:txBody>
      </p:sp>
      <p:sp>
        <p:nvSpPr>
          <p:cNvPr id="46" name="Text Placeholder 10">
            <a:extLst>
              <a:ext uri="{FF2B5EF4-FFF2-40B4-BE49-F238E27FC236}">
                <a16:creationId xmlns:a16="http://schemas.microsoft.com/office/drawing/2014/main" id="{B29F508B-CAFE-4871-8267-E5406A4D6C46}"/>
              </a:ext>
            </a:extLst>
          </p:cNvPr>
          <p:cNvSpPr>
            <a:spLocks noGrp="1"/>
          </p:cNvSpPr>
          <p:nvPr>
            <p:ph type="body" sz="quarter" idx="24" hasCustomPrompt="1"/>
          </p:nvPr>
        </p:nvSpPr>
        <p:spPr>
          <a:xfrm>
            <a:off x="9650168" y="4298971"/>
            <a:ext cx="913553" cy="426393"/>
          </a:xfrm>
          <a:prstGeom prst="rect">
            <a:avLst/>
          </a:prstGeom>
        </p:spPr>
        <p:txBody>
          <a:bodyPr anchor="ctr"/>
          <a:lstStyle>
            <a:lvl1pPr marL="0" indent="0" algn="ctr">
              <a:buNone/>
              <a:defRPr sz="1600" cap="all" spc="100" baseline="0">
                <a:solidFill>
                  <a:schemeClr val="bg2">
                    <a:lumMod val="75000"/>
                  </a:schemeClr>
                </a:solidFill>
                <a:latin typeface="+mj-lt"/>
              </a:defRPr>
            </a:lvl1pPr>
          </a:lstStyle>
          <a:p>
            <a:pPr lvl="0"/>
            <a:r>
              <a:rPr lang="en-US" dirty="0"/>
              <a:t>name</a:t>
            </a:r>
          </a:p>
        </p:txBody>
      </p:sp>
      <p:sp>
        <p:nvSpPr>
          <p:cNvPr id="39" name="Text Placeholder 10">
            <a:extLst>
              <a:ext uri="{FF2B5EF4-FFF2-40B4-BE49-F238E27FC236}">
                <a16:creationId xmlns:a16="http://schemas.microsoft.com/office/drawing/2014/main" id="{C40D7D1C-3379-42CE-B3D7-A585CDECBD11}"/>
              </a:ext>
            </a:extLst>
          </p:cNvPr>
          <p:cNvSpPr>
            <a:spLocks noGrp="1"/>
          </p:cNvSpPr>
          <p:nvPr>
            <p:ph type="body" sz="quarter" idx="17" hasCustomPrompt="1"/>
          </p:nvPr>
        </p:nvSpPr>
        <p:spPr>
          <a:xfrm>
            <a:off x="6463261" y="5683895"/>
            <a:ext cx="1706966" cy="426393"/>
          </a:xfrm>
          <a:prstGeom prst="rect">
            <a:avLst/>
          </a:prstGeom>
        </p:spPr>
        <p:txBody>
          <a:bodyPr anchor="t"/>
          <a:lstStyle>
            <a:lvl1pPr marL="0" indent="0" algn="ctr">
              <a:buNone/>
              <a:defRPr sz="1400" cap="all" spc="100" baseline="0">
                <a:solidFill>
                  <a:schemeClr val="bg1">
                    <a:lumMod val="50000"/>
                  </a:schemeClr>
                </a:solidFill>
                <a:latin typeface="+mj-lt"/>
              </a:defRPr>
            </a:lvl1pPr>
          </a:lstStyle>
          <a:p>
            <a:pPr lvl="0"/>
            <a:r>
              <a:rPr lang="en-US" dirty="0"/>
              <a:t>Click to add name</a:t>
            </a:r>
          </a:p>
        </p:txBody>
      </p:sp>
      <p:sp>
        <p:nvSpPr>
          <p:cNvPr id="3" name="Date Placeholder 2">
            <a:extLst>
              <a:ext uri="{FF2B5EF4-FFF2-40B4-BE49-F238E27FC236}">
                <a16:creationId xmlns:a16="http://schemas.microsoft.com/office/drawing/2014/main" id="{35129BD8-DBDF-484C-89DD-80EDD7B827E7}"/>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dirty="0"/>
              <a:t>20XX</a:t>
            </a:r>
          </a:p>
        </p:txBody>
      </p:sp>
      <p:sp>
        <p:nvSpPr>
          <p:cNvPr id="4" name="Footer Placeholder 3">
            <a:extLst>
              <a:ext uri="{FF2B5EF4-FFF2-40B4-BE49-F238E27FC236}">
                <a16:creationId xmlns:a16="http://schemas.microsoft.com/office/drawing/2014/main" id="{8CF621E8-9FBF-4DC8-AA1D-234C0A47D713}"/>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1C1D5819-A04D-4AB0-A144-E7BBA3400317}"/>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1608472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B3D21-9143-4E6D-87CD-82F00F7DC6FA}"/>
              </a:ext>
            </a:extLst>
          </p:cNvPr>
          <p:cNvSpPr>
            <a:spLocks noGrp="1"/>
          </p:cNvSpPr>
          <p:nvPr>
            <p:ph type="title" hasCustomPrompt="1"/>
          </p:nvPr>
        </p:nvSpPr>
        <p:spPr>
          <a:xfrm>
            <a:off x="827314" y="627486"/>
            <a:ext cx="5268686" cy="568896"/>
          </a:xfrm>
          <a:prstGeom prst="rect">
            <a:avLst/>
          </a:prstGeom>
        </p:spPr>
        <p:txBody>
          <a:bodyPr anchor="ctr"/>
          <a:lstStyle>
            <a:lvl1pPr>
              <a:defRPr sz="2400" cap="all" spc="100" baseline="0">
                <a:solidFill>
                  <a:schemeClr val="accent2"/>
                </a:solidFill>
              </a:defRPr>
            </a:lvl1pPr>
          </a:lstStyle>
          <a:p>
            <a:r>
              <a:rPr lang="en-US" dirty="0"/>
              <a:t>Click to add title</a:t>
            </a:r>
          </a:p>
        </p:txBody>
      </p:sp>
      <p:sp>
        <p:nvSpPr>
          <p:cNvPr id="11" name="Text Placeholder 10">
            <a:extLst>
              <a:ext uri="{FF2B5EF4-FFF2-40B4-BE49-F238E27FC236}">
                <a16:creationId xmlns:a16="http://schemas.microsoft.com/office/drawing/2014/main" id="{235C24E7-D67D-40AA-B6B1-AE47659E18EC}"/>
              </a:ext>
            </a:extLst>
          </p:cNvPr>
          <p:cNvSpPr>
            <a:spLocks noGrp="1"/>
          </p:cNvSpPr>
          <p:nvPr>
            <p:ph type="body" sz="quarter" idx="33" hasCustomPrompt="1"/>
          </p:nvPr>
        </p:nvSpPr>
        <p:spPr>
          <a:xfrm>
            <a:off x="820438" y="1011439"/>
            <a:ext cx="4989233" cy="568896"/>
          </a:xfrm>
          <a:prstGeom prst="rect">
            <a:avLst/>
          </a:prstGeom>
        </p:spPr>
        <p:txBody>
          <a:bodyPr anchor="ctr"/>
          <a:lstStyle>
            <a:lvl1pPr marL="0" indent="0" algn="l">
              <a:buNone/>
              <a:defRPr sz="2000" cap="none" spc="100" baseline="0">
                <a:solidFill>
                  <a:schemeClr val="accent2"/>
                </a:solidFill>
                <a:latin typeface="+mn-lt"/>
              </a:defRPr>
            </a:lvl1pPr>
          </a:lstStyle>
          <a:p>
            <a:pPr lvl="0"/>
            <a:r>
              <a:rPr lang="en-US" dirty="0"/>
              <a:t>Click to add title</a:t>
            </a:r>
          </a:p>
        </p:txBody>
      </p:sp>
      <p:sp>
        <p:nvSpPr>
          <p:cNvPr id="19" name="Text Placeholder 14">
            <a:extLst>
              <a:ext uri="{FF2B5EF4-FFF2-40B4-BE49-F238E27FC236}">
                <a16:creationId xmlns:a16="http://schemas.microsoft.com/office/drawing/2014/main" id="{A756E9B8-BA57-4251-A0E6-DDADC29D95B9}"/>
              </a:ext>
            </a:extLst>
          </p:cNvPr>
          <p:cNvSpPr>
            <a:spLocks noGrp="1"/>
          </p:cNvSpPr>
          <p:nvPr>
            <p:ph type="body" sz="quarter" idx="26" hasCustomPrompt="1"/>
          </p:nvPr>
        </p:nvSpPr>
        <p:spPr>
          <a:xfrm>
            <a:off x="920666" y="2044485"/>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C0B962B5-0EC7-48EC-A687-C206A69C56D6}"/>
              </a:ext>
            </a:extLst>
          </p:cNvPr>
          <p:cNvSpPr>
            <a:spLocks noGrp="1"/>
          </p:cNvSpPr>
          <p:nvPr>
            <p:ph type="body" sz="quarter" idx="13" hasCustomPrompt="1"/>
          </p:nvPr>
        </p:nvSpPr>
        <p:spPr>
          <a:xfrm>
            <a:off x="2727695" y="2044485"/>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1314A100-8075-4D1D-995C-34F5838D58F2}"/>
              </a:ext>
            </a:extLst>
          </p:cNvPr>
          <p:cNvSpPr>
            <a:spLocks noGrp="1"/>
          </p:cNvSpPr>
          <p:nvPr>
            <p:ph type="body" sz="quarter" idx="34" hasCustomPrompt="1"/>
          </p:nvPr>
        </p:nvSpPr>
        <p:spPr>
          <a:xfrm>
            <a:off x="920666" y="3428263"/>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3" name="Text Placeholder 14">
            <a:extLst>
              <a:ext uri="{FF2B5EF4-FFF2-40B4-BE49-F238E27FC236}">
                <a16:creationId xmlns:a16="http://schemas.microsoft.com/office/drawing/2014/main" id="{9C946523-4B92-4003-B43C-B01D972454F4}"/>
              </a:ext>
            </a:extLst>
          </p:cNvPr>
          <p:cNvSpPr>
            <a:spLocks noGrp="1"/>
          </p:cNvSpPr>
          <p:nvPr>
            <p:ph type="body" sz="quarter" idx="35" hasCustomPrompt="1"/>
          </p:nvPr>
        </p:nvSpPr>
        <p:spPr>
          <a:xfrm>
            <a:off x="2727695" y="3428263"/>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25" name="Text Placeholder 14">
            <a:extLst>
              <a:ext uri="{FF2B5EF4-FFF2-40B4-BE49-F238E27FC236}">
                <a16:creationId xmlns:a16="http://schemas.microsoft.com/office/drawing/2014/main" id="{F9BEEAAD-CC7F-427D-BCFF-1BBA5023ABE6}"/>
              </a:ext>
            </a:extLst>
          </p:cNvPr>
          <p:cNvSpPr>
            <a:spLocks noGrp="1"/>
          </p:cNvSpPr>
          <p:nvPr>
            <p:ph type="body" sz="quarter" idx="36" hasCustomPrompt="1"/>
          </p:nvPr>
        </p:nvSpPr>
        <p:spPr>
          <a:xfrm>
            <a:off x="920666" y="4812041"/>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6" name="Text Placeholder 14">
            <a:extLst>
              <a:ext uri="{FF2B5EF4-FFF2-40B4-BE49-F238E27FC236}">
                <a16:creationId xmlns:a16="http://schemas.microsoft.com/office/drawing/2014/main" id="{B6693A35-4411-4FE2-82FD-5D30D8D62AF3}"/>
              </a:ext>
            </a:extLst>
          </p:cNvPr>
          <p:cNvSpPr>
            <a:spLocks noGrp="1"/>
          </p:cNvSpPr>
          <p:nvPr>
            <p:ph type="body" sz="quarter" idx="37" hasCustomPrompt="1"/>
          </p:nvPr>
        </p:nvSpPr>
        <p:spPr>
          <a:xfrm>
            <a:off x="2727695" y="4812041"/>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17" name="Date Placeholder 3">
            <a:extLst>
              <a:ext uri="{FF2B5EF4-FFF2-40B4-BE49-F238E27FC236}">
                <a16:creationId xmlns:a16="http://schemas.microsoft.com/office/drawing/2014/main" id="{B658EBA7-4275-488A-B86F-67B70609FC99}"/>
              </a:ext>
            </a:extLst>
          </p:cNvPr>
          <p:cNvSpPr>
            <a:spLocks noGrp="1"/>
          </p:cNvSpPr>
          <p:nvPr>
            <p:ph type="dt" sz="half" idx="2"/>
          </p:nvPr>
        </p:nvSpPr>
        <p:spPr>
          <a:xfrm>
            <a:off x="838200" y="6356350"/>
            <a:ext cx="1590675" cy="365125"/>
          </a:xfrm>
          <a:prstGeom prst="rect">
            <a:avLst/>
          </a:prstGeom>
        </p:spPr>
        <p:txBody>
          <a:bodyPr vert="horz" lIns="91440" tIns="45720" rIns="91440" bIns="45720" rtlCol="0" anchor="ctr"/>
          <a:lstStyle>
            <a:lvl1pPr algn="l">
              <a:defRPr sz="1200" spc="100" baseline="0">
                <a:solidFill>
                  <a:schemeClr val="bg2">
                    <a:lumMod val="50000"/>
                  </a:schemeClr>
                </a:solidFill>
                <a:effectLst/>
              </a:defRPr>
            </a:lvl1pPr>
          </a:lstStyle>
          <a:p>
            <a:r>
              <a:rPr lang="en-US" dirty="0"/>
              <a:t>20XX</a:t>
            </a:r>
          </a:p>
        </p:txBody>
      </p:sp>
      <p:sp>
        <p:nvSpPr>
          <p:cNvPr id="27" name="Footer Placeholder 4">
            <a:extLst>
              <a:ext uri="{FF2B5EF4-FFF2-40B4-BE49-F238E27FC236}">
                <a16:creationId xmlns:a16="http://schemas.microsoft.com/office/drawing/2014/main" id="{A59824DA-522A-4135-800A-60F504928B2D}"/>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7" name="Picture Placeholder 8">
            <a:extLst>
              <a:ext uri="{FF2B5EF4-FFF2-40B4-BE49-F238E27FC236}">
                <a16:creationId xmlns:a16="http://schemas.microsoft.com/office/drawing/2014/main" id="{93D3F372-68E2-486A-A105-748C2BB245A0}"/>
              </a:ext>
            </a:extLst>
          </p:cNvPr>
          <p:cNvSpPr>
            <a:spLocks noGrp="1"/>
          </p:cNvSpPr>
          <p:nvPr>
            <p:ph type="pic" sz="quarter" idx="14" hasCustomPrompt="1"/>
          </p:nvPr>
        </p:nvSpPr>
        <p:spPr>
          <a:xfrm>
            <a:off x="6683831" y="0"/>
            <a:ext cx="5508168" cy="6858000"/>
          </a:xfrm>
          <a:prstGeom prst="rect">
            <a:avLst/>
          </a:prstGeom>
        </p:spPr>
        <p:txBody>
          <a:bodyPr/>
          <a:lstStyle>
            <a:lvl1pPr marL="0" indent="0" algn="ctr">
              <a:buNone/>
              <a:defRPr/>
            </a:lvl1pPr>
          </a:lstStyle>
          <a:p>
            <a:r>
              <a:rPr lang="en-US" dirty="0"/>
              <a:t>Click to add photo</a:t>
            </a:r>
          </a:p>
        </p:txBody>
      </p:sp>
      <p:sp>
        <p:nvSpPr>
          <p:cNvPr id="28" name="Slide Number Placeholder 5">
            <a:extLst>
              <a:ext uri="{FF2B5EF4-FFF2-40B4-BE49-F238E27FC236}">
                <a16:creationId xmlns:a16="http://schemas.microsoft.com/office/drawing/2014/main" id="{8D667147-015B-4B04-886E-3451355DC70A}"/>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3712061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09C70A-0F34-4BEB-BABD-659A58DC489C}"/>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a:extLst>
              <a:ext uri="{FF2B5EF4-FFF2-40B4-BE49-F238E27FC236}">
                <a16:creationId xmlns:a16="http://schemas.microsoft.com/office/drawing/2014/main" id="{8F6663C8-5425-48D7-9E9D-F2B794222FA5}"/>
              </a:ext>
            </a:extLst>
          </p:cNvPr>
          <p:cNvSpPr>
            <a:spLocks noGrp="1"/>
          </p:cNvSpPr>
          <p:nvPr>
            <p:ph type="title" hasCustomPrompt="1"/>
          </p:nvPr>
        </p:nvSpPr>
        <p:spPr>
          <a:xfrm>
            <a:off x="4038600" y="599301"/>
            <a:ext cx="4114800" cy="607969"/>
          </a:xfrm>
          <a:prstGeom prst="rect">
            <a:avLst/>
          </a:prstGeom>
        </p:spPr>
        <p:txBody>
          <a:bodyPr anchor="ctr"/>
          <a:lstStyle>
            <a:lvl1pPr algn="ctr">
              <a:defRPr sz="2400" cap="all" spc="100" baseline="0">
                <a:solidFill>
                  <a:schemeClr val="tx2">
                    <a:lumMod val="75000"/>
                  </a:schemeClr>
                </a:solidFill>
              </a:defRPr>
            </a:lvl1pPr>
          </a:lstStyle>
          <a:p>
            <a:r>
              <a:rPr lang="en-US" dirty="0"/>
              <a:t>CLICK TO add title</a:t>
            </a:r>
          </a:p>
        </p:txBody>
      </p:sp>
      <p:sp>
        <p:nvSpPr>
          <p:cNvPr id="34" name="Text Placeholder 10">
            <a:extLst>
              <a:ext uri="{FF2B5EF4-FFF2-40B4-BE49-F238E27FC236}">
                <a16:creationId xmlns:a16="http://schemas.microsoft.com/office/drawing/2014/main" id="{781F399C-8EA8-402F-B2A4-828B062584C2}"/>
              </a:ext>
            </a:extLst>
          </p:cNvPr>
          <p:cNvSpPr>
            <a:spLocks noGrp="1"/>
          </p:cNvSpPr>
          <p:nvPr>
            <p:ph type="body" sz="quarter" idx="33" hasCustomPrompt="1"/>
          </p:nvPr>
        </p:nvSpPr>
        <p:spPr>
          <a:xfrm>
            <a:off x="4362186" y="1011441"/>
            <a:ext cx="3467628" cy="568896"/>
          </a:xfrm>
          <a:prstGeom prst="rect">
            <a:avLst/>
          </a:prstGeom>
        </p:spPr>
        <p:txBody>
          <a:bodyPr anchor="ctr"/>
          <a:lstStyle>
            <a:lvl1pPr marL="0" indent="0" algn="ctr">
              <a:buNone/>
              <a:defRPr sz="2000" cap="none" spc="100" baseline="0">
                <a:solidFill>
                  <a:schemeClr val="tx2">
                    <a:lumMod val="75000"/>
                  </a:schemeClr>
                </a:solidFill>
                <a:latin typeface="+mn-lt"/>
              </a:defRPr>
            </a:lvl1pPr>
          </a:lstStyle>
          <a:p>
            <a:pPr lvl="0"/>
            <a:r>
              <a:rPr lang="en-US" dirty="0"/>
              <a:t>Click to add title</a:t>
            </a:r>
          </a:p>
        </p:txBody>
      </p:sp>
      <p:sp>
        <p:nvSpPr>
          <p:cNvPr id="35" name="Text Placeholder 10">
            <a:extLst>
              <a:ext uri="{FF2B5EF4-FFF2-40B4-BE49-F238E27FC236}">
                <a16:creationId xmlns:a16="http://schemas.microsoft.com/office/drawing/2014/main" id="{07DF62A2-2B04-4192-9858-1F4C30EFDA5B}"/>
              </a:ext>
            </a:extLst>
          </p:cNvPr>
          <p:cNvSpPr>
            <a:spLocks noGrp="1"/>
          </p:cNvSpPr>
          <p:nvPr>
            <p:ph type="body" sz="quarter" idx="34" hasCustomPrompt="1"/>
          </p:nvPr>
        </p:nvSpPr>
        <p:spPr>
          <a:xfrm>
            <a:off x="910838" y="2564313"/>
            <a:ext cx="4750631" cy="448769"/>
          </a:xfrm>
          <a:prstGeom prst="rect">
            <a:avLst/>
          </a:prstGeom>
        </p:spPr>
        <p:txBody>
          <a:bodyPr/>
          <a:lstStyle>
            <a:lvl1pPr marL="0" indent="0" algn="ctr">
              <a:buNone/>
              <a:defRPr sz="1800" cap="none" spc="200" baseline="0">
                <a:solidFill>
                  <a:schemeClr val="accent5">
                    <a:lumMod val="50000"/>
                  </a:schemeClr>
                </a:solidFill>
                <a:latin typeface="+mj-lt"/>
              </a:defRPr>
            </a:lvl1pPr>
          </a:lstStyle>
          <a:p>
            <a:pPr lvl="0"/>
            <a:r>
              <a:rPr lang="en-US" dirty="0"/>
              <a:t>Click to add title</a:t>
            </a:r>
          </a:p>
        </p:txBody>
      </p:sp>
      <p:sp>
        <p:nvSpPr>
          <p:cNvPr id="11" name="Text Placeholder 10">
            <a:extLst>
              <a:ext uri="{FF2B5EF4-FFF2-40B4-BE49-F238E27FC236}">
                <a16:creationId xmlns:a16="http://schemas.microsoft.com/office/drawing/2014/main" id="{910CB016-EEF8-4992-8F92-8FE3375CEB06}"/>
              </a:ext>
            </a:extLst>
          </p:cNvPr>
          <p:cNvSpPr>
            <a:spLocks noGrp="1"/>
          </p:cNvSpPr>
          <p:nvPr>
            <p:ph type="body" sz="quarter" idx="25" hasCustomPrompt="1"/>
          </p:nvPr>
        </p:nvSpPr>
        <p:spPr>
          <a:xfrm>
            <a:off x="7739877" y="2564313"/>
            <a:ext cx="3532840" cy="448769"/>
          </a:xfrm>
          <a:prstGeom prst="rect">
            <a:avLst/>
          </a:prstGeom>
        </p:spPr>
        <p:txBody>
          <a:bodyPr/>
          <a:lstStyle>
            <a:lvl1pPr marL="0" indent="0" algn="ctr">
              <a:buNone/>
              <a:defRPr sz="1800" cap="none" spc="200" baseline="0">
                <a:solidFill>
                  <a:schemeClr val="accent5">
                    <a:lumMod val="50000"/>
                  </a:schemeClr>
                </a:solidFill>
                <a:latin typeface="+mj-lt"/>
              </a:defRPr>
            </a:lvl1pPr>
          </a:lstStyle>
          <a:p>
            <a:pPr lvl="0"/>
            <a:r>
              <a:rPr lang="en-US" dirty="0"/>
              <a:t>Click to add title</a:t>
            </a:r>
          </a:p>
        </p:txBody>
      </p:sp>
      <p:sp>
        <p:nvSpPr>
          <p:cNvPr id="30" name="Content Placeholder 29">
            <a:extLst>
              <a:ext uri="{FF2B5EF4-FFF2-40B4-BE49-F238E27FC236}">
                <a16:creationId xmlns:a16="http://schemas.microsoft.com/office/drawing/2014/main" id="{E7176063-74EF-4FC1-A687-2F5900412F55}"/>
              </a:ext>
            </a:extLst>
          </p:cNvPr>
          <p:cNvSpPr>
            <a:spLocks noGrp="1"/>
          </p:cNvSpPr>
          <p:nvPr>
            <p:ph sz="quarter" idx="35" hasCustomPrompt="1"/>
          </p:nvPr>
        </p:nvSpPr>
        <p:spPr>
          <a:xfrm>
            <a:off x="911225" y="3187700"/>
            <a:ext cx="4749800" cy="2771775"/>
          </a:xfrm>
          <a:prstGeom prst="rect">
            <a:avLst/>
          </a:prstGeom>
        </p:spPr>
        <p:txBody>
          <a:bodyPr/>
          <a:lstStyle>
            <a:lvl1pPr marL="0" indent="0">
              <a:buNone/>
              <a:defRPr sz="14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37" name="Content Placeholder 29">
            <a:extLst>
              <a:ext uri="{FF2B5EF4-FFF2-40B4-BE49-F238E27FC236}">
                <a16:creationId xmlns:a16="http://schemas.microsoft.com/office/drawing/2014/main" id="{1958214F-5F3C-4FBF-9DBD-97579EF4CF49}"/>
              </a:ext>
            </a:extLst>
          </p:cNvPr>
          <p:cNvSpPr>
            <a:spLocks noGrp="1"/>
          </p:cNvSpPr>
          <p:nvPr>
            <p:ph sz="quarter" idx="36" hasCustomPrompt="1"/>
          </p:nvPr>
        </p:nvSpPr>
        <p:spPr>
          <a:xfrm>
            <a:off x="7028164" y="3107442"/>
            <a:ext cx="4252612" cy="2882900"/>
          </a:xfrm>
          <a:prstGeom prst="rect">
            <a:avLst/>
          </a:prstGeom>
        </p:spPr>
        <p:txBody>
          <a:bodyPr/>
          <a:lstStyle>
            <a:lvl1pPr marL="0" indent="0">
              <a:buNone/>
              <a:defRPr sz="14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3" name="Date Placeholder 2">
            <a:extLst>
              <a:ext uri="{FF2B5EF4-FFF2-40B4-BE49-F238E27FC236}">
                <a16:creationId xmlns:a16="http://schemas.microsoft.com/office/drawing/2014/main" id="{39058ECB-2935-45B1-80F1-ED38302C2759}"/>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B8FC42CC-A62B-40E8-907A-F15D7C216F8A}"/>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333E0735-85DE-48C3-8FE9-0754F9ABD6C1}"/>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781160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Yr Action Plan">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A378E50-94EF-4230-91B3-4CDA4804D460}"/>
              </a:ext>
              <a:ext uri="{C183D7F6-B498-43B3-948B-1728B52AA6E4}">
                <adec:decorative xmlns:adec="http://schemas.microsoft.com/office/drawing/2017/decorative" val="1"/>
              </a:ext>
            </a:extLst>
          </p:cNvPr>
          <p:cNvGrpSpPr/>
          <p:nvPr userDrawn="1"/>
        </p:nvGrpSpPr>
        <p:grpSpPr>
          <a:xfrm>
            <a:off x="2749477" y="4411918"/>
            <a:ext cx="7895340" cy="344415"/>
            <a:chOff x="2749477" y="4411918"/>
            <a:chExt cx="7895340" cy="344415"/>
          </a:xfrm>
        </p:grpSpPr>
        <p:cxnSp>
          <p:nvCxnSpPr>
            <p:cNvPr id="102" name="Straight Connector 101">
              <a:extLst>
                <a:ext uri="{FF2B5EF4-FFF2-40B4-BE49-F238E27FC236}">
                  <a16:creationId xmlns:a16="http://schemas.microsoft.com/office/drawing/2014/main" id="{3FDF687F-1594-4839-AA46-5DACB2E040FA}"/>
                </a:ext>
                <a:ext uri="{C183D7F6-B498-43B3-948B-1728B52AA6E4}">
                  <adec:decorative xmlns:adec="http://schemas.microsoft.com/office/drawing/2017/decorative" val="1"/>
                </a:ext>
              </a:extLst>
            </p:cNvPr>
            <p:cNvCxnSpPr>
              <a:cxnSpLocks/>
            </p:cNvCxnSpPr>
            <p:nvPr/>
          </p:nvCxnSpPr>
          <p:spPr>
            <a:xfrm flipH="1">
              <a:off x="2749477"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AD917A9-665D-46F4-8911-E2881838B6E6}"/>
                </a:ext>
                <a:ext uri="{C183D7F6-B498-43B3-948B-1728B52AA6E4}">
                  <adec:decorative xmlns:adec="http://schemas.microsoft.com/office/drawing/2017/decorative" val="1"/>
                </a:ext>
              </a:extLst>
            </p:cNvPr>
            <p:cNvCxnSpPr>
              <a:cxnSpLocks/>
            </p:cNvCxnSpPr>
            <p:nvPr/>
          </p:nvCxnSpPr>
          <p:spPr>
            <a:xfrm flipH="1">
              <a:off x="6699668"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7D52265-C77D-45A6-96A5-2656848A3117}"/>
                </a:ext>
                <a:ext uri="{C183D7F6-B498-43B3-948B-1728B52AA6E4}">
                  <adec:decorative xmlns:adec="http://schemas.microsoft.com/office/drawing/2017/decorative" val="1"/>
                </a:ext>
              </a:extLst>
            </p:cNvPr>
            <p:cNvCxnSpPr>
              <a:cxnSpLocks/>
            </p:cNvCxnSpPr>
            <p:nvPr/>
          </p:nvCxnSpPr>
          <p:spPr>
            <a:xfrm flipH="1">
              <a:off x="10643557"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4075B284-B3F9-49E3-A5BC-FBFD2C706C3D}"/>
              </a:ext>
              <a:ext uri="{C183D7F6-B498-43B3-948B-1728B52AA6E4}">
                <adec:decorative xmlns:adec="http://schemas.microsoft.com/office/drawing/2017/decorative" val="1"/>
              </a:ext>
            </a:extLst>
          </p:cNvPr>
          <p:cNvGrpSpPr/>
          <p:nvPr userDrawn="1"/>
        </p:nvGrpSpPr>
        <p:grpSpPr>
          <a:xfrm>
            <a:off x="2750737" y="2675138"/>
            <a:ext cx="6313957" cy="344415"/>
            <a:chOff x="2750737" y="2675138"/>
            <a:chExt cx="6313957" cy="344415"/>
          </a:xfrm>
        </p:grpSpPr>
        <p:cxnSp>
          <p:nvCxnSpPr>
            <p:cNvPr id="148" name="Straight Connector 147">
              <a:extLst>
                <a:ext uri="{FF2B5EF4-FFF2-40B4-BE49-F238E27FC236}">
                  <a16:creationId xmlns:a16="http://schemas.microsoft.com/office/drawing/2014/main" id="{1D75FFD8-965E-47C7-B05F-A941B5164AB4}"/>
                </a:ext>
                <a:ext uri="{C183D7F6-B498-43B3-948B-1728B52AA6E4}">
                  <adec:decorative xmlns:adec="http://schemas.microsoft.com/office/drawing/2017/decorative" val="1"/>
                </a:ext>
              </a:extLst>
            </p:cNvPr>
            <p:cNvCxnSpPr>
              <a:cxnSpLocks/>
            </p:cNvCxnSpPr>
            <p:nvPr userDrawn="1"/>
          </p:nvCxnSpPr>
          <p:spPr>
            <a:xfrm flipH="1">
              <a:off x="2750737"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ABDDFF1A-AABD-4DA5-9811-02C4149132AF}"/>
                </a:ext>
                <a:ext uri="{C183D7F6-B498-43B3-948B-1728B52AA6E4}">
                  <adec:decorative xmlns:adec="http://schemas.microsoft.com/office/drawing/2017/decorative" val="1"/>
                </a:ext>
              </a:extLst>
            </p:cNvPr>
            <p:cNvCxnSpPr>
              <a:cxnSpLocks/>
            </p:cNvCxnSpPr>
            <p:nvPr userDrawn="1"/>
          </p:nvCxnSpPr>
          <p:spPr>
            <a:xfrm flipH="1">
              <a:off x="5116887"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7862A0FB-DDED-42C5-B28D-D466080F4637}"/>
                </a:ext>
                <a:ext uri="{C183D7F6-B498-43B3-948B-1728B52AA6E4}">
                  <adec:decorative xmlns:adec="http://schemas.microsoft.com/office/drawing/2017/decorative" val="1"/>
                </a:ext>
              </a:extLst>
            </p:cNvPr>
            <p:cNvCxnSpPr>
              <a:cxnSpLocks/>
            </p:cNvCxnSpPr>
            <p:nvPr userDrawn="1"/>
          </p:nvCxnSpPr>
          <p:spPr>
            <a:xfrm flipH="1">
              <a:off x="9063434"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 name="Title 3">
            <a:extLst>
              <a:ext uri="{FF2B5EF4-FFF2-40B4-BE49-F238E27FC236}">
                <a16:creationId xmlns:a16="http://schemas.microsoft.com/office/drawing/2014/main" id="{7CD073CE-AA33-40C2-9636-3F5C236050F4}"/>
              </a:ext>
            </a:extLst>
          </p:cNvPr>
          <p:cNvSpPr>
            <a:spLocks noGrp="1"/>
          </p:cNvSpPr>
          <p:nvPr>
            <p:ph type="title" hasCustomPrompt="1"/>
          </p:nvPr>
        </p:nvSpPr>
        <p:spPr>
          <a:xfrm>
            <a:off x="4292241" y="693422"/>
            <a:ext cx="3607518" cy="633402"/>
          </a:xfrm>
          <a:prstGeom prst="rect">
            <a:avLst/>
          </a:prstGeom>
          <a:ln w="28575">
            <a:solidFill>
              <a:schemeClr val="accent2"/>
            </a:solidFill>
          </a:ln>
        </p:spPr>
        <p:txBody>
          <a:bodyPr anchor="ctr"/>
          <a:lstStyle>
            <a:lvl1pPr algn="ctr">
              <a:defRPr sz="2400" cap="all" spc="100" baseline="0">
                <a:solidFill>
                  <a:schemeClr val="tx2"/>
                </a:solidFill>
              </a:defRPr>
            </a:lvl1pPr>
          </a:lstStyle>
          <a:p>
            <a:r>
              <a:rPr lang="en-US" dirty="0"/>
              <a:t>Click to add title</a:t>
            </a:r>
          </a:p>
        </p:txBody>
      </p:sp>
      <p:sp>
        <p:nvSpPr>
          <p:cNvPr id="58" name="Text Placeholder 14">
            <a:extLst>
              <a:ext uri="{FF2B5EF4-FFF2-40B4-BE49-F238E27FC236}">
                <a16:creationId xmlns:a16="http://schemas.microsoft.com/office/drawing/2014/main" id="{FC053B39-4BE6-44B3-8D93-ED230B1611A4}"/>
              </a:ext>
            </a:extLst>
          </p:cNvPr>
          <p:cNvSpPr>
            <a:spLocks noGrp="1"/>
          </p:cNvSpPr>
          <p:nvPr>
            <p:ph type="body" sz="quarter" idx="43" hasCustomPrompt="1"/>
          </p:nvPr>
        </p:nvSpPr>
        <p:spPr>
          <a:xfrm>
            <a:off x="2029367"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59" name="Text Placeholder 14">
            <a:extLst>
              <a:ext uri="{FF2B5EF4-FFF2-40B4-BE49-F238E27FC236}">
                <a16:creationId xmlns:a16="http://schemas.microsoft.com/office/drawing/2014/main" id="{95F74BD3-C751-4644-9E0D-36D890A69E6E}"/>
              </a:ext>
            </a:extLst>
          </p:cNvPr>
          <p:cNvSpPr>
            <a:spLocks noGrp="1"/>
          </p:cNvSpPr>
          <p:nvPr>
            <p:ph type="body" sz="quarter" idx="44" hasCustomPrompt="1"/>
          </p:nvPr>
        </p:nvSpPr>
        <p:spPr>
          <a:xfrm>
            <a:off x="4397612"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60" name="Text Placeholder 14">
            <a:extLst>
              <a:ext uri="{FF2B5EF4-FFF2-40B4-BE49-F238E27FC236}">
                <a16:creationId xmlns:a16="http://schemas.microsoft.com/office/drawing/2014/main" id="{3D5CF2BE-8C0B-408F-AEEB-45E3B588305D}"/>
              </a:ext>
            </a:extLst>
          </p:cNvPr>
          <p:cNvSpPr>
            <a:spLocks noGrp="1"/>
          </p:cNvSpPr>
          <p:nvPr>
            <p:ph type="body" sz="quarter" idx="45" hasCustomPrompt="1"/>
          </p:nvPr>
        </p:nvSpPr>
        <p:spPr>
          <a:xfrm>
            <a:off x="8344687"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56" name="Text Placeholder 14">
            <a:extLst>
              <a:ext uri="{FF2B5EF4-FFF2-40B4-BE49-F238E27FC236}">
                <a16:creationId xmlns:a16="http://schemas.microsoft.com/office/drawing/2014/main" id="{4A07D9B0-4F06-4D69-B211-37FC634E5084}"/>
              </a:ext>
            </a:extLst>
          </p:cNvPr>
          <p:cNvSpPr>
            <a:spLocks noGrp="1"/>
          </p:cNvSpPr>
          <p:nvPr>
            <p:ph type="body" sz="quarter" idx="41" hasCustomPrompt="1"/>
          </p:nvPr>
        </p:nvSpPr>
        <p:spPr>
          <a:xfrm>
            <a:off x="696804" y="2739533"/>
            <a:ext cx="1021001" cy="501726"/>
          </a:xfrm>
          <a:prstGeom prst="rect">
            <a:avLst/>
          </a:prstGeom>
        </p:spPr>
        <p:txBody>
          <a:bodyPr anchor="ctr"/>
          <a:lstStyle>
            <a:lvl1pPr marL="0" indent="0" algn="ctr">
              <a:buNone/>
              <a:defRPr sz="2000" cap="none" spc="100" baseline="0">
                <a:solidFill>
                  <a:schemeClr val="accent5">
                    <a:lumMod val="50000"/>
                  </a:schemeClr>
                </a:solidFill>
                <a:latin typeface="+mj-lt"/>
              </a:defRPr>
            </a:lvl1pPr>
          </a:lstStyle>
          <a:p>
            <a:pPr lvl="0"/>
            <a:r>
              <a:rPr lang="en-US" dirty="0"/>
              <a:t>Add year</a:t>
            </a:r>
          </a:p>
        </p:txBody>
      </p:sp>
      <p:sp>
        <p:nvSpPr>
          <p:cNvPr id="20" name="Text Placeholder 14">
            <a:extLst>
              <a:ext uri="{FF2B5EF4-FFF2-40B4-BE49-F238E27FC236}">
                <a16:creationId xmlns:a16="http://schemas.microsoft.com/office/drawing/2014/main" id="{E36FDE7A-7F96-4A7E-AB4F-DBCEFD81C3BA}"/>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C3C9C771-CEBA-46FF-9941-0F82E4028CC4}"/>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945F6154-355B-4195-8155-1E8C079CDEE2}"/>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3" name="Text Placeholder 14">
            <a:extLst>
              <a:ext uri="{FF2B5EF4-FFF2-40B4-BE49-F238E27FC236}">
                <a16:creationId xmlns:a16="http://schemas.microsoft.com/office/drawing/2014/main" id="{B8E228D5-C0F1-4215-8880-B28856B6F77B}"/>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4" name="Text Placeholder 14">
            <a:extLst>
              <a:ext uri="{FF2B5EF4-FFF2-40B4-BE49-F238E27FC236}">
                <a16:creationId xmlns:a16="http://schemas.microsoft.com/office/drawing/2014/main" id="{5568E40A-0330-4C80-9F64-FB6C4B7CC11D}"/>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5" name="Text Placeholder 14">
            <a:extLst>
              <a:ext uri="{FF2B5EF4-FFF2-40B4-BE49-F238E27FC236}">
                <a16:creationId xmlns:a16="http://schemas.microsoft.com/office/drawing/2014/main" id="{EC8A3FD2-F6F6-40A0-89E1-7769CBB8D4BB}"/>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6" name="Text Placeholder 14">
            <a:extLst>
              <a:ext uri="{FF2B5EF4-FFF2-40B4-BE49-F238E27FC236}">
                <a16:creationId xmlns:a16="http://schemas.microsoft.com/office/drawing/2014/main" id="{A882D901-8E7C-431B-B6E9-14C8BD5B22C0}"/>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7" name="Text Placeholder 14">
            <a:extLst>
              <a:ext uri="{FF2B5EF4-FFF2-40B4-BE49-F238E27FC236}">
                <a16:creationId xmlns:a16="http://schemas.microsoft.com/office/drawing/2014/main" id="{2051E2EF-F729-4B79-8CD4-C0D60EE9AD08}"/>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8" name="Text Placeholder 14">
            <a:extLst>
              <a:ext uri="{FF2B5EF4-FFF2-40B4-BE49-F238E27FC236}">
                <a16:creationId xmlns:a16="http://schemas.microsoft.com/office/drawing/2014/main" id="{A8A6BF26-67C7-4AFD-82B4-5F8831E6276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9D579002-8C14-4A35-90BB-43E508420D98}"/>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A2D386B-15E3-4543-8D79-5B890CB60E7F}"/>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1" name="Text Placeholder 14">
            <a:extLst>
              <a:ext uri="{FF2B5EF4-FFF2-40B4-BE49-F238E27FC236}">
                <a16:creationId xmlns:a16="http://schemas.microsoft.com/office/drawing/2014/main" id="{D1BBCCCB-0A70-4CE2-AC23-DC53C20096BA}"/>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61" name="Text Placeholder 14">
            <a:extLst>
              <a:ext uri="{FF2B5EF4-FFF2-40B4-BE49-F238E27FC236}">
                <a16:creationId xmlns:a16="http://schemas.microsoft.com/office/drawing/2014/main" id="{83DD38EA-382F-4255-927F-5F23153D51A7}"/>
              </a:ext>
            </a:extLst>
          </p:cNvPr>
          <p:cNvSpPr>
            <a:spLocks noGrp="1"/>
          </p:cNvSpPr>
          <p:nvPr>
            <p:ph type="body" sz="quarter" idx="46" hasCustomPrompt="1"/>
          </p:nvPr>
        </p:nvSpPr>
        <p:spPr>
          <a:xfrm>
            <a:off x="202936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62" name="Text Placeholder 14">
            <a:extLst>
              <a:ext uri="{FF2B5EF4-FFF2-40B4-BE49-F238E27FC236}">
                <a16:creationId xmlns:a16="http://schemas.microsoft.com/office/drawing/2014/main" id="{DDBB317C-ECEA-48F8-B070-51A7C7B4CDB2}"/>
              </a:ext>
            </a:extLst>
          </p:cNvPr>
          <p:cNvSpPr>
            <a:spLocks noGrp="1"/>
          </p:cNvSpPr>
          <p:nvPr>
            <p:ph type="body" sz="quarter" idx="47" hasCustomPrompt="1"/>
          </p:nvPr>
        </p:nvSpPr>
        <p:spPr>
          <a:xfrm>
            <a:off x="5976442" y="4003137"/>
            <a:ext cx="1440088" cy="408780"/>
          </a:xfrm>
          <a:prstGeom prst="rect">
            <a:avLst/>
          </a:prstGeom>
        </p:spPr>
        <p:txBody>
          <a:bodyPr anchor="b"/>
          <a:lstStyle>
            <a:lvl1pPr marL="0" indent="0" algn="ctr">
              <a:lnSpc>
                <a:spcPct val="100000"/>
              </a:lnSpc>
              <a:spcBef>
                <a:spcPts val="0"/>
              </a:spcBef>
              <a:buNone/>
              <a:defRPr sz="1400" b="0" cap="none" spc="100" baseline="0">
                <a:solidFill>
                  <a:schemeClr val="accent5">
                    <a:lumMod val="50000"/>
                  </a:schemeClr>
                </a:solidFill>
                <a:latin typeface="+mn-lt"/>
              </a:defRPr>
            </a:lvl1pPr>
          </a:lstStyle>
          <a:p>
            <a:pPr lvl="0"/>
            <a:r>
              <a:rPr lang="en-US" dirty="0"/>
              <a:t>Click to add text</a:t>
            </a:r>
          </a:p>
        </p:txBody>
      </p:sp>
      <p:sp>
        <p:nvSpPr>
          <p:cNvPr id="63" name="Text Placeholder 14">
            <a:extLst>
              <a:ext uri="{FF2B5EF4-FFF2-40B4-BE49-F238E27FC236}">
                <a16:creationId xmlns:a16="http://schemas.microsoft.com/office/drawing/2014/main" id="{5C19CD78-318A-4E21-9027-254A8711F4C1}"/>
              </a:ext>
            </a:extLst>
          </p:cNvPr>
          <p:cNvSpPr>
            <a:spLocks noGrp="1"/>
          </p:cNvSpPr>
          <p:nvPr>
            <p:ph type="body" sz="quarter" idx="48" hasCustomPrompt="1"/>
          </p:nvPr>
        </p:nvSpPr>
        <p:spPr>
          <a:xfrm>
            <a:off x="992351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j-lt"/>
              </a:defRPr>
            </a:lvl1pPr>
          </a:lstStyle>
          <a:p>
            <a:pPr lvl="0"/>
            <a:r>
              <a:rPr lang="en-US" dirty="0"/>
              <a:t>Click to add text</a:t>
            </a:r>
          </a:p>
        </p:txBody>
      </p:sp>
      <p:sp>
        <p:nvSpPr>
          <p:cNvPr id="57" name="Text Placeholder 14">
            <a:extLst>
              <a:ext uri="{FF2B5EF4-FFF2-40B4-BE49-F238E27FC236}">
                <a16:creationId xmlns:a16="http://schemas.microsoft.com/office/drawing/2014/main" id="{A437805B-FB40-4996-AD55-1BF1A2D64F0B}"/>
              </a:ext>
            </a:extLst>
          </p:cNvPr>
          <p:cNvSpPr>
            <a:spLocks noGrp="1"/>
          </p:cNvSpPr>
          <p:nvPr>
            <p:ph type="body" sz="quarter" idx="42" hasCustomPrompt="1"/>
          </p:nvPr>
        </p:nvSpPr>
        <p:spPr>
          <a:xfrm>
            <a:off x="696804" y="4437609"/>
            <a:ext cx="1021001" cy="501726"/>
          </a:xfrm>
          <a:prstGeom prst="rect">
            <a:avLst/>
          </a:prstGeom>
        </p:spPr>
        <p:txBody>
          <a:bodyPr anchor="ctr"/>
          <a:lstStyle>
            <a:lvl1pPr marL="0" indent="0" algn="ctr">
              <a:buNone/>
              <a:defRPr sz="2000" cap="none" spc="100" baseline="0">
                <a:solidFill>
                  <a:schemeClr val="accent5">
                    <a:lumMod val="50000"/>
                  </a:schemeClr>
                </a:solidFill>
                <a:latin typeface="+mj-lt"/>
              </a:defRPr>
            </a:lvl1pPr>
          </a:lstStyle>
          <a:p>
            <a:pPr lvl="0"/>
            <a:r>
              <a:rPr lang="en-US" dirty="0"/>
              <a:t>Add year</a:t>
            </a:r>
          </a:p>
        </p:txBody>
      </p:sp>
      <p:sp>
        <p:nvSpPr>
          <p:cNvPr id="32" name="Text Placeholder 14">
            <a:extLst>
              <a:ext uri="{FF2B5EF4-FFF2-40B4-BE49-F238E27FC236}">
                <a16:creationId xmlns:a16="http://schemas.microsoft.com/office/drawing/2014/main" id="{40A55730-770B-4851-B7C1-A3AE260339E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32F5F67C-8450-4CC2-984C-18CEA2A424F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205940B1-D0A7-4FA0-8075-1DD875262A2B}"/>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5" name="Text Placeholder 14">
            <a:extLst>
              <a:ext uri="{FF2B5EF4-FFF2-40B4-BE49-F238E27FC236}">
                <a16:creationId xmlns:a16="http://schemas.microsoft.com/office/drawing/2014/main" id="{FF257E24-EF53-4359-8CF5-CC42A8F66184}"/>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6" name="Text Placeholder 14">
            <a:extLst>
              <a:ext uri="{FF2B5EF4-FFF2-40B4-BE49-F238E27FC236}">
                <a16:creationId xmlns:a16="http://schemas.microsoft.com/office/drawing/2014/main" id="{5A2166B8-0F7E-45E9-970E-79F921472A30}"/>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7" name="Text Placeholder 14">
            <a:extLst>
              <a:ext uri="{FF2B5EF4-FFF2-40B4-BE49-F238E27FC236}">
                <a16:creationId xmlns:a16="http://schemas.microsoft.com/office/drawing/2014/main" id="{FF45DCBF-40C1-4B85-9196-4C0237FA8CE9}"/>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8" name="Text Placeholder 14">
            <a:extLst>
              <a:ext uri="{FF2B5EF4-FFF2-40B4-BE49-F238E27FC236}">
                <a16:creationId xmlns:a16="http://schemas.microsoft.com/office/drawing/2014/main" id="{E0182695-A664-4408-ACB6-D9273831D560}"/>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928531F-4FEC-4B06-9428-27244D33B936}"/>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0" name="Text Placeholder 14">
            <a:extLst>
              <a:ext uri="{FF2B5EF4-FFF2-40B4-BE49-F238E27FC236}">
                <a16:creationId xmlns:a16="http://schemas.microsoft.com/office/drawing/2014/main" id="{E678C8DB-AF28-4A99-B976-36F54BA279CD}"/>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FB1CBFC6-0E9C-4ECA-A915-798C00479D6B}"/>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2" name="Text Placeholder 14">
            <a:extLst>
              <a:ext uri="{FF2B5EF4-FFF2-40B4-BE49-F238E27FC236}">
                <a16:creationId xmlns:a16="http://schemas.microsoft.com/office/drawing/2014/main" id="{B4EC71CB-AE6D-46A0-87B4-6E2BD6A1CF6F}"/>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16A1EE39-3790-4721-9E09-19024F590A96}"/>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grpSp>
        <p:nvGrpSpPr>
          <p:cNvPr id="44" name="Group 43">
            <a:extLst>
              <a:ext uri="{FF2B5EF4-FFF2-40B4-BE49-F238E27FC236}">
                <a16:creationId xmlns:a16="http://schemas.microsoft.com/office/drawing/2014/main" id="{D4F8B141-9EE2-47E7-AF2A-94CECF90771C}"/>
              </a:ext>
              <a:ext uri="{C183D7F6-B498-43B3-948B-1728B52AA6E4}">
                <adec:decorative xmlns:adec="http://schemas.microsoft.com/office/drawing/2017/decorative" val="1"/>
              </a:ext>
            </a:extLst>
          </p:cNvPr>
          <p:cNvGrpSpPr/>
          <p:nvPr userDrawn="1"/>
        </p:nvGrpSpPr>
        <p:grpSpPr>
          <a:xfrm>
            <a:off x="2047081" y="4694680"/>
            <a:ext cx="8510121" cy="0"/>
            <a:chOff x="1504814" y="2488864"/>
            <a:chExt cx="8510121" cy="0"/>
          </a:xfrm>
        </p:grpSpPr>
        <p:cxnSp>
          <p:nvCxnSpPr>
            <p:cNvPr id="45" name="Straight Connector 44">
              <a:extLst>
                <a:ext uri="{FF2B5EF4-FFF2-40B4-BE49-F238E27FC236}">
                  <a16:creationId xmlns:a16="http://schemas.microsoft.com/office/drawing/2014/main" id="{0D73D561-653C-420E-BC66-5DA51DD36C89}"/>
                </a:ext>
              </a:extLst>
            </p:cNvPr>
            <p:cNvCxnSpPr>
              <a:cxnSpLocks/>
            </p:cNvCxnSpPr>
            <p:nvPr userDrawn="1"/>
          </p:nvCxnSpPr>
          <p:spPr>
            <a:xfrm>
              <a:off x="1504814"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3729D46-C590-474A-BF51-5B9D4359EB74}"/>
                </a:ext>
              </a:extLst>
            </p:cNvPr>
            <p:cNvCxnSpPr>
              <a:cxnSpLocks/>
            </p:cNvCxnSpPr>
            <p:nvPr userDrawn="1"/>
          </p:nvCxnSpPr>
          <p:spPr>
            <a:xfrm>
              <a:off x="2301137"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48D21A3-16A8-4ECB-832A-29159F1D20E9}"/>
                </a:ext>
              </a:extLst>
            </p:cNvPr>
            <p:cNvCxnSpPr>
              <a:cxnSpLocks/>
            </p:cNvCxnSpPr>
            <p:nvPr userDrawn="1"/>
          </p:nvCxnSpPr>
          <p:spPr>
            <a:xfrm>
              <a:off x="308377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B217E3B-A68A-4BBD-889D-C078F6616CB6}"/>
                </a:ext>
              </a:extLst>
            </p:cNvPr>
            <p:cNvCxnSpPr>
              <a:cxnSpLocks/>
            </p:cNvCxnSpPr>
            <p:nvPr userDrawn="1"/>
          </p:nvCxnSpPr>
          <p:spPr>
            <a:xfrm>
              <a:off x="388009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AC64796-B68D-4AE1-A16E-54663926A7FD}"/>
                </a:ext>
              </a:extLst>
            </p:cNvPr>
            <p:cNvCxnSpPr>
              <a:cxnSpLocks/>
            </p:cNvCxnSpPr>
            <p:nvPr userDrawn="1"/>
          </p:nvCxnSpPr>
          <p:spPr>
            <a:xfrm>
              <a:off x="465589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69D787A-5A6E-4ADB-BAAA-FC5EF3EF1BE0}"/>
                </a:ext>
              </a:extLst>
            </p:cNvPr>
            <p:cNvCxnSpPr>
              <a:cxnSpLocks/>
            </p:cNvCxnSpPr>
            <p:nvPr userDrawn="1"/>
          </p:nvCxnSpPr>
          <p:spPr>
            <a:xfrm>
              <a:off x="545221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E371F89-9862-4F45-9CA4-A53BF2C3F720}"/>
                </a:ext>
              </a:extLst>
            </p:cNvPr>
            <p:cNvCxnSpPr>
              <a:cxnSpLocks/>
            </p:cNvCxnSpPr>
            <p:nvPr userDrawn="1"/>
          </p:nvCxnSpPr>
          <p:spPr>
            <a:xfrm>
              <a:off x="6234858"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19AC00F-FB14-4E51-ABB2-C72FB6C0A0F7}"/>
                </a:ext>
              </a:extLst>
            </p:cNvPr>
            <p:cNvCxnSpPr>
              <a:cxnSpLocks/>
            </p:cNvCxnSpPr>
            <p:nvPr userDrawn="1"/>
          </p:nvCxnSpPr>
          <p:spPr>
            <a:xfrm>
              <a:off x="7031181"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083D041-D6E2-4DFF-A37E-21E03F46AF94}"/>
                </a:ext>
              </a:extLst>
            </p:cNvPr>
            <p:cNvCxnSpPr>
              <a:cxnSpLocks/>
            </p:cNvCxnSpPr>
            <p:nvPr userDrawn="1"/>
          </p:nvCxnSpPr>
          <p:spPr>
            <a:xfrm>
              <a:off x="7813820"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4589E1D-9976-4550-917F-D88195CDCE9F}"/>
                </a:ext>
              </a:extLst>
            </p:cNvPr>
            <p:cNvCxnSpPr>
              <a:cxnSpLocks/>
            </p:cNvCxnSpPr>
            <p:nvPr userDrawn="1"/>
          </p:nvCxnSpPr>
          <p:spPr>
            <a:xfrm>
              <a:off x="8610143"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065CC16-DED3-4048-8705-CA87554422D7}"/>
                </a:ext>
              </a:extLst>
            </p:cNvPr>
            <p:cNvCxnSpPr>
              <a:cxnSpLocks/>
            </p:cNvCxnSpPr>
            <p:nvPr userDrawn="1"/>
          </p:nvCxnSpPr>
          <p:spPr>
            <a:xfrm>
              <a:off x="9399625"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4EDC1B45-4090-4B45-80FB-8DF542E67EC0}"/>
              </a:ext>
              <a:ext uri="{C183D7F6-B498-43B3-948B-1728B52AA6E4}">
                <adec:decorative xmlns:adec="http://schemas.microsoft.com/office/drawing/2017/decorative" val="1"/>
              </a:ext>
            </a:extLst>
          </p:cNvPr>
          <p:cNvGrpSpPr/>
          <p:nvPr userDrawn="1"/>
        </p:nvGrpSpPr>
        <p:grpSpPr>
          <a:xfrm>
            <a:off x="1872910" y="4599626"/>
            <a:ext cx="8858463" cy="174171"/>
            <a:chOff x="1835966" y="4162015"/>
            <a:chExt cx="8858463" cy="174171"/>
          </a:xfrm>
        </p:grpSpPr>
        <p:sp>
          <p:nvSpPr>
            <p:cNvPr id="90" name="Oval 234">
              <a:extLst>
                <a:ext uri="{FF2B5EF4-FFF2-40B4-BE49-F238E27FC236}">
                  <a16:creationId xmlns:a16="http://schemas.microsoft.com/office/drawing/2014/main" id="{1EFAF30E-1CB4-4DCC-B1A8-30450AECDE71}"/>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236">
              <a:extLst>
                <a:ext uri="{FF2B5EF4-FFF2-40B4-BE49-F238E27FC236}">
                  <a16:creationId xmlns:a16="http://schemas.microsoft.com/office/drawing/2014/main" id="{A53911EE-BFCB-48ED-9821-C8FD0449842D}"/>
                </a:ext>
                <a:ext uri="{C183D7F6-B498-43B3-948B-1728B52AA6E4}">
                  <adec:decorative xmlns:adec="http://schemas.microsoft.com/office/drawing/2017/decorative" val="1"/>
                </a:ext>
              </a:extLst>
            </p:cNvPr>
            <p:cNvSpPr/>
            <p:nvPr userDrawn="1"/>
          </p:nvSpPr>
          <p:spPr>
            <a:xfrm>
              <a:off x="2625447"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238">
              <a:extLst>
                <a:ext uri="{FF2B5EF4-FFF2-40B4-BE49-F238E27FC236}">
                  <a16:creationId xmlns:a16="http://schemas.microsoft.com/office/drawing/2014/main" id="{AE84E691-02AF-4C42-B3B7-EE46E825C03F}"/>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240">
              <a:extLst>
                <a:ext uri="{FF2B5EF4-FFF2-40B4-BE49-F238E27FC236}">
                  <a16:creationId xmlns:a16="http://schemas.microsoft.com/office/drawing/2014/main" id="{EB9041A9-2967-41AF-BE0A-A7476B97B2CA}"/>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242">
              <a:extLst>
                <a:ext uri="{FF2B5EF4-FFF2-40B4-BE49-F238E27FC236}">
                  <a16:creationId xmlns:a16="http://schemas.microsoft.com/office/drawing/2014/main" id="{2B7F05AE-8C2E-43EB-BBA0-897D173AF613}"/>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244">
              <a:extLst>
                <a:ext uri="{FF2B5EF4-FFF2-40B4-BE49-F238E27FC236}">
                  <a16:creationId xmlns:a16="http://schemas.microsoft.com/office/drawing/2014/main" id="{4248E8A5-3D01-49ED-BEC6-0D27C4C50B7E}"/>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246">
              <a:extLst>
                <a:ext uri="{FF2B5EF4-FFF2-40B4-BE49-F238E27FC236}">
                  <a16:creationId xmlns:a16="http://schemas.microsoft.com/office/drawing/2014/main" id="{A50B1FA2-FFAB-4A04-8C04-CF6BC1BCDC98}"/>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248">
              <a:extLst>
                <a:ext uri="{FF2B5EF4-FFF2-40B4-BE49-F238E27FC236}">
                  <a16:creationId xmlns:a16="http://schemas.microsoft.com/office/drawing/2014/main" id="{B70F9284-E3A9-4E8C-9C28-93D985513A99}"/>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250">
              <a:extLst>
                <a:ext uri="{FF2B5EF4-FFF2-40B4-BE49-F238E27FC236}">
                  <a16:creationId xmlns:a16="http://schemas.microsoft.com/office/drawing/2014/main" id="{494AA308-491E-44AE-A81D-E62D362FC479}"/>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252">
              <a:extLst>
                <a:ext uri="{FF2B5EF4-FFF2-40B4-BE49-F238E27FC236}">
                  <a16:creationId xmlns:a16="http://schemas.microsoft.com/office/drawing/2014/main" id="{03B58A61-0691-4D1F-9A25-7CCB12DA9159}"/>
                </a:ext>
                <a:ext uri="{C183D7F6-B498-43B3-948B-1728B52AA6E4}">
                  <adec:decorative xmlns:adec="http://schemas.microsoft.com/office/drawing/2017/decorative" val="1"/>
                </a:ext>
              </a:extLst>
            </p:cNvPr>
            <p:cNvSpPr/>
            <p:nvPr userDrawn="1"/>
          </p:nvSpPr>
          <p:spPr>
            <a:xfrm>
              <a:off x="8941295"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254">
              <a:extLst>
                <a:ext uri="{FF2B5EF4-FFF2-40B4-BE49-F238E27FC236}">
                  <a16:creationId xmlns:a16="http://schemas.microsoft.com/office/drawing/2014/main" id="{57F5DE50-7369-4681-A8F6-5E935A517811}"/>
                </a:ext>
                <a:ext uri="{C183D7F6-B498-43B3-948B-1728B52AA6E4}">
                  <adec:decorative xmlns:adec="http://schemas.microsoft.com/office/drawing/2017/decorative" val="1"/>
                </a:ext>
              </a:extLst>
            </p:cNvPr>
            <p:cNvSpPr/>
            <p:nvPr userDrawn="1"/>
          </p:nvSpPr>
          <p:spPr>
            <a:xfrm>
              <a:off x="973077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256">
              <a:extLst>
                <a:ext uri="{FF2B5EF4-FFF2-40B4-BE49-F238E27FC236}">
                  <a16:creationId xmlns:a16="http://schemas.microsoft.com/office/drawing/2014/main" id="{4C666F7C-EBDE-456E-B607-1E0FA692438A}"/>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 name="Group 104">
            <a:extLst>
              <a:ext uri="{FF2B5EF4-FFF2-40B4-BE49-F238E27FC236}">
                <a16:creationId xmlns:a16="http://schemas.microsoft.com/office/drawing/2014/main" id="{FFFF66A7-062A-4A45-8A10-A8F847AF1847}"/>
              </a:ext>
              <a:ext uri="{C183D7F6-B498-43B3-948B-1728B52AA6E4}">
                <adec:decorative xmlns:adec="http://schemas.microsoft.com/office/drawing/2017/decorative" val="1"/>
              </a:ext>
            </a:extLst>
          </p:cNvPr>
          <p:cNvGrpSpPr/>
          <p:nvPr userDrawn="1"/>
        </p:nvGrpSpPr>
        <p:grpSpPr>
          <a:xfrm>
            <a:off x="2049387" y="2999128"/>
            <a:ext cx="8510121" cy="0"/>
            <a:chOff x="1504814" y="2488864"/>
            <a:chExt cx="8510121" cy="0"/>
          </a:xfrm>
        </p:grpSpPr>
        <p:cxnSp>
          <p:nvCxnSpPr>
            <p:cNvPr id="106" name="Straight Connector 105">
              <a:extLst>
                <a:ext uri="{FF2B5EF4-FFF2-40B4-BE49-F238E27FC236}">
                  <a16:creationId xmlns:a16="http://schemas.microsoft.com/office/drawing/2014/main" id="{A2090933-BFE5-4598-998F-C2857039426F}"/>
                </a:ext>
              </a:extLst>
            </p:cNvPr>
            <p:cNvCxnSpPr>
              <a:cxnSpLocks/>
            </p:cNvCxnSpPr>
            <p:nvPr userDrawn="1"/>
          </p:nvCxnSpPr>
          <p:spPr>
            <a:xfrm>
              <a:off x="1504814"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7E50B9E-AD14-448E-B2DF-ED1D0F490865}"/>
                </a:ext>
              </a:extLst>
            </p:cNvPr>
            <p:cNvCxnSpPr>
              <a:cxnSpLocks/>
            </p:cNvCxnSpPr>
            <p:nvPr userDrawn="1"/>
          </p:nvCxnSpPr>
          <p:spPr>
            <a:xfrm>
              <a:off x="2301137"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F782020-9AE0-4B20-ACD4-057C60173A6C}"/>
                </a:ext>
              </a:extLst>
            </p:cNvPr>
            <p:cNvCxnSpPr>
              <a:cxnSpLocks/>
            </p:cNvCxnSpPr>
            <p:nvPr userDrawn="1"/>
          </p:nvCxnSpPr>
          <p:spPr>
            <a:xfrm>
              <a:off x="308377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E1A502D-7651-4CBE-81DE-FF4F102DAA73}"/>
                </a:ext>
              </a:extLst>
            </p:cNvPr>
            <p:cNvCxnSpPr>
              <a:cxnSpLocks/>
            </p:cNvCxnSpPr>
            <p:nvPr userDrawn="1"/>
          </p:nvCxnSpPr>
          <p:spPr>
            <a:xfrm>
              <a:off x="388009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4C29AAF-4E83-44DA-A084-3FF3C70F6155}"/>
                </a:ext>
              </a:extLst>
            </p:cNvPr>
            <p:cNvCxnSpPr>
              <a:cxnSpLocks/>
            </p:cNvCxnSpPr>
            <p:nvPr userDrawn="1"/>
          </p:nvCxnSpPr>
          <p:spPr>
            <a:xfrm>
              <a:off x="465589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C5616E9-1DAC-4713-A257-8682DD24AC5C}"/>
                </a:ext>
              </a:extLst>
            </p:cNvPr>
            <p:cNvCxnSpPr>
              <a:cxnSpLocks/>
            </p:cNvCxnSpPr>
            <p:nvPr userDrawn="1"/>
          </p:nvCxnSpPr>
          <p:spPr>
            <a:xfrm>
              <a:off x="545221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CDC726D-AB0E-4ED3-82DB-9DD54ADB100A}"/>
                </a:ext>
              </a:extLst>
            </p:cNvPr>
            <p:cNvCxnSpPr>
              <a:cxnSpLocks/>
            </p:cNvCxnSpPr>
            <p:nvPr userDrawn="1"/>
          </p:nvCxnSpPr>
          <p:spPr>
            <a:xfrm>
              <a:off x="6234858"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2F1E4A6-E07E-4550-AB72-53438E0C4F0E}"/>
                </a:ext>
              </a:extLst>
            </p:cNvPr>
            <p:cNvCxnSpPr>
              <a:cxnSpLocks/>
            </p:cNvCxnSpPr>
            <p:nvPr userDrawn="1"/>
          </p:nvCxnSpPr>
          <p:spPr>
            <a:xfrm>
              <a:off x="7031181"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6B638F82-2127-4858-AA45-F08A1CADABB9}"/>
                </a:ext>
              </a:extLst>
            </p:cNvPr>
            <p:cNvCxnSpPr>
              <a:cxnSpLocks/>
            </p:cNvCxnSpPr>
            <p:nvPr userDrawn="1"/>
          </p:nvCxnSpPr>
          <p:spPr>
            <a:xfrm>
              <a:off x="7813820"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28005E8-9894-4966-8BDE-95577A6039DC}"/>
                </a:ext>
              </a:extLst>
            </p:cNvPr>
            <p:cNvCxnSpPr>
              <a:cxnSpLocks/>
            </p:cNvCxnSpPr>
            <p:nvPr userDrawn="1"/>
          </p:nvCxnSpPr>
          <p:spPr>
            <a:xfrm>
              <a:off x="8610143"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FFBFEB2-9943-4D83-86DB-1A86AC15E8EF}"/>
                </a:ext>
              </a:extLst>
            </p:cNvPr>
            <p:cNvCxnSpPr>
              <a:cxnSpLocks/>
            </p:cNvCxnSpPr>
            <p:nvPr userDrawn="1"/>
          </p:nvCxnSpPr>
          <p:spPr>
            <a:xfrm>
              <a:off x="9399625"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67045F09-8CF5-4E51-A65C-54F8BF015868}"/>
              </a:ext>
              <a:ext uri="{C183D7F6-B498-43B3-948B-1728B52AA6E4}">
                <adec:decorative xmlns:adec="http://schemas.microsoft.com/office/drawing/2017/decorative" val="1"/>
              </a:ext>
            </a:extLst>
          </p:cNvPr>
          <p:cNvGrpSpPr/>
          <p:nvPr userDrawn="1"/>
        </p:nvGrpSpPr>
        <p:grpSpPr>
          <a:xfrm>
            <a:off x="1872910" y="2903401"/>
            <a:ext cx="8858463" cy="174171"/>
            <a:chOff x="1835966" y="4162015"/>
            <a:chExt cx="8858463" cy="174171"/>
          </a:xfrm>
        </p:grpSpPr>
        <p:sp>
          <p:nvSpPr>
            <p:cNvPr id="135" name="Oval 234">
              <a:extLst>
                <a:ext uri="{FF2B5EF4-FFF2-40B4-BE49-F238E27FC236}">
                  <a16:creationId xmlns:a16="http://schemas.microsoft.com/office/drawing/2014/main" id="{09B4CFFD-0C29-4685-915E-4DC40D4DFD91}"/>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236">
              <a:extLst>
                <a:ext uri="{FF2B5EF4-FFF2-40B4-BE49-F238E27FC236}">
                  <a16:creationId xmlns:a16="http://schemas.microsoft.com/office/drawing/2014/main" id="{736381B7-7D05-4040-9A1B-1918415768F3}"/>
                </a:ext>
                <a:ext uri="{C183D7F6-B498-43B3-948B-1728B52AA6E4}">
                  <adec:decorative xmlns:adec="http://schemas.microsoft.com/office/drawing/2017/decorative" val="1"/>
                </a:ext>
              </a:extLst>
            </p:cNvPr>
            <p:cNvSpPr/>
            <p:nvPr userDrawn="1"/>
          </p:nvSpPr>
          <p:spPr>
            <a:xfrm>
              <a:off x="2625447"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Oval 238">
              <a:extLst>
                <a:ext uri="{FF2B5EF4-FFF2-40B4-BE49-F238E27FC236}">
                  <a16:creationId xmlns:a16="http://schemas.microsoft.com/office/drawing/2014/main" id="{4F77152F-41F4-45EC-B530-B38C5111C2BA}"/>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240">
              <a:extLst>
                <a:ext uri="{FF2B5EF4-FFF2-40B4-BE49-F238E27FC236}">
                  <a16:creationId xmlns:a16="http://schemas.microsoft.com/office/drawing/2014/main" id="{8FB428D5-0A0E-4CF3-A223-9F4F7B386105}"/>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242">
              <a:extLst>
                <a:ext uri="{FF2B5EF4-FFF2-40B4-BE49-F238E27FC236}">
                  <a16:creationId xmlns:a16="http://schemas.microsoft.com/office/drawing/2014/main" id="{A4275727-B33C-4EB0-9E6E-7CE33560321C}"/>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Oval 244">
              <a:extLst>
                <a:ext uri="{FF2B5EF4-FFF2-40B4-BE49-F238E27FC236}">
                  <a16:creationId xmlns:a16="http://schemas.microsoft.com/office/drawing/2014/main" id="{7998F366-05B2-42D3-9B4E-CD7F91FB9396}"/>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246">
              <a:extLst>
                <a:ext uri="{FF2B5EF4-FFF2-40B4-BE49-F238E27FC236}">
                  <a16:creationId xmlns:a16="http://schemas.microsoft.com/office/drawing/2014/main" id="{8593BF6C-17E2-4AB7-85D7-0B93D2376884}"/>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Oval 248">
              <a:extLst>
                <a:ext uri="{FF2B5EF4-FFF2-40B4-BE49-F238E27FC236}">
                  <a16:creationId xmlns:a16="http://schemas.microsoft.com/office/drawing/2014/main" id="{74F85EBE-E43B-4B81-85F1-89969EC56D55}"/>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Oval 250">
              <a:extLst>
                <a:ext uri="{FF2B5EF4-FFF2-40B4-BE49-F238E27FC236}">
                  <a16:creationId xmlns:a16="http://schemas.microsoft.com/office/drawing/2014/main" id="{16C21525-8829-45F3-8C9F-05274678E7C1}"/>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Oval 252">
              <a:extLst>
                <a:ext uri="{FF2B5EF4-FFF2-40B4-BE49-F238E27FC236}">
                  <a16:creationId xmlns:a16="http://schemas.microsoft.com/office/drawing/2014/main" id="{8FFF03BC-2EFF-4AF5-B788-A1FEA5378092}"/>
                </a:ext>
                <a:ext uri="{C183D7F6-B498-43B3-948B-1728B52AA6E4}">
                  <adec:decorative xmlns:adec="http://schemas.microsoft.com/office/drawing/2017/decorative" val="1"/>
                </a:ext>
              </a:extLst>
            </p:cNvPr>
            <p:cNvSpPr/>
            <p:nvPr userDrawn="1"/>
          </p:nvSpPr>
          <p:spPr>
            <a:xfrm>
              <a:off x="8941295"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Oval 254">
              <a:extLst>
                <a:ext uri="{FF2B5EF4-FFF2-40B4-BE49-F238E27FC236}">
                  <a16:creationId xmlns:a16="http://schemas.microsoft.com/office/drawing/2014/main" id="{D811BD14-6461-4DD9-9A2C-BFC2C955390B}"/>
                </a:ext>
                <a:ext uri="{C183D7F6-B498-43B3-948B-1728B52AA6E4}">
                  <adec:decorative xmlns:adec="http://schemas.microsoft.com/office/drawing/2017/decorative" val="1"/>
                </a:ext>
              </a:extLst>
            </p:cNvPr>
            <p:cNvSpPr/>
            <p:nvPr userDrawn="1"/>
          </p:nvSpPr>
          <p:spPr>
            <a:xfrm>
              <a:off x="973077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Oval 256">
              <a:extLst>
                <a:ext uri="{FF2B5EF4-FFF2-40B4-BE49-F238E27FC236}">
                  <a16:creationId xmlns:a16="http://schemas.microsoft.com/office/drawing/2014/main" id="{929BB859-9DB9-433D-8C7B-91E7FED48B59}"/>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9" name="Graphic 158">
            <a:extLst>
              <a:ext uri="{FF2B5EF4-FFF2-40B4-BE49-F238E27FC236}">
                <a16:creationId xmlns:a16="http://schemas.microsoft.com/office/drawing/2014/main" id="{A24C8354-AD07-4B50-9334-314D6B2B10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237133"/>
            <a:ext cx="12191999" cy="620867"/>
          </a:xfrm>
          <a:prstGeom prst="rect">
            <a:avLst/>
          </a:prstGeom>
        </p:spPr>
      </p:pic>
      <p:sp>
        <p:nvSpPr>
          <p:cNvPr id="160" name="Date Placeholder 2">
            <a:extLst>
              <a:ext uri="{FF2B5EF4-FFF2-40B4-BE49-F238E27FC236}">
                <a16:creationId xmlns:a16="http://schemas.microsoft.com/office/drawing/2014/main" id="{D3F09D93-A56A-41E4-A3BA-42472B0A3850}"/>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dirty="0"/>
              <a:t>20XX</a:t>
            </a:r>
          </a:p>
        </p:txBody>
      </p:sp>
      <p:sp>
        <p:nvSpPr>
          <p:cNvPr id="161" name="Footer Placeholder 3">
            <a:extLst>
              <a:ext uri="{FF2B5EF4-FFF2-40B4-BE49-F238E27FC236}">
                <a16:creationId xmlns:a16="http://schemas.microsoft.com/office/drawing/2014/main" id="{5951592E-5737-43C9-B6B0-D134076610B8}"/>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Pitch deck</a:t>
            </a:r>
          </a:p>
        </p:txBody>
      </p:sp>
      <p:sp>
        <p:nvSpPr>
          <p:cNvPr id="162" name="Slide Number Placeholder 4">
            <a:extLst>
              <a:ext uri="{FF2B5EF4-FFF2-40B4-BE49-F238E27FC236}">
                <a16:creationId xmlns:a16="http://schemas.microsoft.com/office/drawing/2014/main" id="{3B542197-0399-4FBD-A10C-B97A68AA2A07}"/>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7062562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96D4A-16D3-4C35-A383-2DF039D54CF4}"/>
              </a:ext>
            </a:extLst>
          </p:cNvPr>
          <p:cNvSpPr>
            <a:spLocks noGrp="1"/>
          </p:cNvSpPr>
          <p:nvPr>
            <p:ph type="title" hasCustomPrompt="1"/>
          </p:nvPr>
        </p:nvSpPr>
        <p:spPr>
          <a:xfrm>
            <a:off x="819728" y="317739"/>
            <a:ext cx="4114800" cy="623923"/>
          </a:xfrm>
          <a:prstGeom prst="rect">
            <a:avLst/>
          </a:prstGeom>
        </p:spPr>
        <p:txBody>
          <a:bodyPr anchor="ctr"/>
          <a:lstStyle>
            <a:lvl1pPr>
              <a:defRPr sz="2400" cap="all" spc="100" baseline="0">
                <a:solidFill>
                  <a:schemeClr val="tx2"/>
                </a:solidFill>
              </a:defRPr>
            </a:lvl1pPr>
          </a:lstStyle>
          <a:p>
            <a:r>
              <a:rPr lang="en-US" dirty="0"/>
              <a:t>Click to add title</a:t>
            </a:r>
          </a:p>
        </p:txBody>
      </p:sp>
      <p:sp>
        <p:nvSpPr>
          <p:cNvPr id="10" name="Content Placeholder 9">
            <a:extLst>
              <a:ext uri="{FF2B5EF4-FFF2-40B4-BE49-F238E27FC236}">
                <a16:creationId xmlns:a16="http://schemas.microsoft.com/office/drawing/2014/main" id="{FF255611-8280-41F3-A5FA-821E144AEAE7}"/>
              </a:ext>
            </a:extLst>
          </p:cNvPr>
          <p:cNvSpPr>
            <a:spLocks noGrp="1"/>
          </p:cNvSpPr>
          <p:nvPr>
            <p:ph sz="quarter" idx="15" hasCustomPrompt="1"/>
          </p:nvPr>
        </p:nvSpPr>
        <p:spPr>
          <a:xfrm>
            <a:off x="914400" y="905856"/>
            <a:ext cx="5759450" cy="5047269"/>
          </a:xfrm>
          <a:prstGeom prst="rect">
            <a:avLst/>
          </a:prstGeom>
        </p:spPr>
        <p:txBody>
          <a:bodyPr/>
          <a:lstStyle>
            <a:lvl1pPr marL="0" indent="0">
              <a:buNone/>
              <a:defRPr sz="1800" cap="all" baseline="0">
                <a:solidFill>
                  <a:schemeClr val="accent5">
                    <a:lumMod val="50000"/>
                  </a:schemeClr>
                </a:solidFill>
              </a:defRPr>
            </a:lvl1pPr>
            <a:lvl2pPr marL="457200" indent="0">
              <a:buNone/>
              <a:defRPr sz="1600" cap="all" baseline="0">
                <a:solidFill>
                  <a:schemeClr val="accent5">
                    <a:lumMod val="50000"/>
                  </a:schemeClr>
                </a:solidFill>
              </a:defRPr>
            </a:lvl2pPr>
            <a:lvl3pPr marL="914400" indent="0">
              <a:buNone/>
              <a:defRPr sz="1400" cap="all" baseline="0">
                <a:solidFill>
                  <a:schemeClr val="accent5">
                    <a:lumMod val="50000"/>
                  </a:schemeClr>
                </a:solidFill>
              </a:defRPr>
            </a:lvl3pPr>
            <a:lvl4pPr marL="1371600" indent="0">
              <a:buNone/>
              <a:defRPr sz="1200" cap="all" baseline="0">
                <a:solidFill>
                  <a:schemeClr val="accent5">
                    <a:lumMod val="50000"/>
                  </a:schemeClr>
                </a:solidFill>
              </a:defRPr>
            </a:lvl4pPr>
            <a:lvl5pPr marL="1828800" indent="0">
              <a:buNone/>
              <a:defRPr sz="1200" cap="all" baseline="0">
                <a:solidFill>
                  <a:schemeClr val="accent5">
                    <a:lumMod val="50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33453DB9-3C4B-4136-96D2-08A7D5AD418F}"/>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81464841-801A-499A-BFD2-9731D2D89C2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8" name="Picture Placeholder 8">
            <a:extLst>
              <a:ext uri="{FF2B5EF4-FFF2-40B4-BE49-F238E27FC236}">
                <a16:creationId xmlns:a16="http://schemas.microsoft.com/office/drawing/2014/main" id="{A6BF61C1-4A8C-44D4-901D-E065B7B42A25}"/>
              </a:ext>
            </a:extLst>
          </p:cNvPr>
          <p:cNvSpPr>
            <a:spLocks noGrp="1"/>
          </p:cNvSpPr>
          <p:nvPr>
            <p:ph type="pic" sz="quarter" idx="14" hasCustomPrompt="1"/>
          </p:nvPr>
        </p:nvSpPr>
        <p:spPr>
          <a:xfrm>
            <a:off x="7598229" y="0"/>
            <a:ext cx="4593770" cy="6858000"/>
          </a:xfrm>
          <a:prstGeom prst="rect">
            <a:avLst/>
          </a:prstGeom>
        </p:spPr>
        <p:txBody>
          <a:bodyPr/>
          <a:lstStyle>
            <a:lvl1pPr marL="0" indent="0" algn="ctr">
              <a:buNone/>
              <a:defRPr/>
            </a:lvl1pPr>
          </a:lstStyle>
          <a:p>
            <a:r>
              <a:rPr lang="en-US" dirty="0"/>
              <a:t>Click to add photo</a:t>
            </a:r>
          </a:p>
        </p:txBody>
      </p:sp>
      <p:sp>
        <p:nvSpPr>
          <p:cNvPr id="5" name="Slide Number Placeholder 4">
            <a:extLst>
              <a:ext uri="{FF2B5EF4-FFF2-40B4-BE49-F238E27FC236}">
                <a16:creationId xmlns:a16="http://schemas.microsoft.com/office/drawing/2014/main" id="{F9C78F9D-CD73-4D53-A871-D6C0B643A68D}"/>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378806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ur Team 4-Up">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7726902C-381D-4629-AF04-0689A76C513B}"/>
              </a:ext>
              <a:ext uri="{C183D7F6-B498-43B3-948B-1728B52AA6E4}">
                <adec:decorative xmlns:adec="http://schemas.microsoft.com/office/drawing/2017/decorative" val="1"/>
              </a:ext>
            </a:extLst>
          </p:cNvPr>
          <p:cNvSpPr/>
          <p:nvPr userDrawn="1"/>
        </p:nvSpPr>
        <p:spPr>
          <a:xfrm>
            <a:off x="-1" y="4354286"/>
            <a:ext cx="12192001" cy="2503713"/>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80C3F3-53A4-4049-96CE-C6C4EB9DA62C}"/>
              </a:ext>
            </a:extLst>
          </p:cNvPr>
          <p:cNvSpPr>
            <a:spLocks noGrp="1"/>
          </p:cNvSpPr>
          <p:nvPr>
            <p:ph type="title" hasCustomPrompt="1"/>
          </p:nvPr>
        </p:nvSpPr>
        <p:spPr>
          <a:xfrm>
            <a:off x="4038600" y="544286"/>
            <a:ext cx="4114800" cy="747929"/>
          </a:xfrm>
          <a:prstGeom prst="rect">
            <a:avLst/>
          </a:prstGeom>
        </p:spPr>
        <p:txBody>
          <a:bodyPr anchor="ctr"/>
          <a:lstStyle>
            <a:lvl1pPr algn="ctr">
              <a:defRPr sz="2400" cap="all" spc="100" baseline="0">
                <a:solidFill>
                  <a:schemeClr val="accent2"/>
                </a:solidFill>
              </a:defRPr>
            </a:lvl1pPr>
          </a:lstStyle>
          <a:p>
            <a:r>
              <a:rPr lang="en-US" dirty="0"/>
              <a:t>Click to add title</a:t>
            </a:r>
          </a:p>
        </p:txBody>
      </p:sp>
      <p:sp>
        <p:nvSpPr>
          <p:cNvPr id="10" name="Picture Placeholder 9">
            <a:extLst>
              <a:ext uri="{FF2B5EF4-FFF2-40B4-BE49-F238E27FC236}">
                <a16:creationId xmlns:a16="http://schemas.microsoft.com/office/drawing/2014/main" id="{3F669E6E-28BD-4FC9-BFB3-B42707D25AE2}"/>
              </a:ext>
            </a:extLst>
          </p:cNvPr>
          <p:cNvSpPr>
            <a:spLocks noGrp="1"/>
          </p:cNvSpPr>
          <p:nvPr>
            <p:ph type="pic" sz="quarter" idx="14" hasCustomPrompt="1"/>
          </p:nvPr>
        </p:nvSpPr>
        <p:spPr>
          <a:xfrm>
            <a:off x="897731" y="2427897"/>
            <a:ext cx="2099702" cy="211522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0CE1D3C-6E95-41C8-9202-B6BACEA97CBA}"/>
              </a:ext>
            </a:extLst>
          </p:cNvPr>
          <p:cNvSpPr>
            <a:spLocks noGrp="1"/>
          </p:cNvSpPr>
          <p:nvPr>
            <p:ph type="body" sz="quarter" idx="18" hasCustomPrompt="1"/>
          </p:nvPr>
        </p:nvSpPr>
        <p:spPr>
          <a:xfrm>
            <a:off x="703729"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15" name="Text Placeholder 10">
            <a:extLst>
              <a:ext uri="{FF2B5EF4-FFF2-40B4-BE49-F238E27FC236}">
                <a16:creationId xmlns:a16="http://schemas.microsoft.com/office/drawing/2014/main" id="{A90F4B16-F669-4D35-8B6D-5DE38097DD9A}"/>
              </a:ext>
            </a:extLst>
          </p:cNvPr>
          <p:cNvSpPr>
            <a:spLocks noGrp="1"/>
          </p:cNvSpPr>
          <p:nvPr>
            <p:ph type="body" sz="quarter" idx="19" hasCustomPrompt="1"/>
          </p:nvPr>
        </p:nvSpPr>
        <p:spPr>
          <a:xfrm>
            <a:off x="703728"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17" name="Rectangle 16">
            <a:extLst>
              <a:ext uri="{FF2B5EF4-FFF2-40B4-BE49-F238E27FC236}">
                <a16:creationId xmlns:a16="http://schemas.microsoft.com/office/drawing/2014/main" id="{E90D56BE-BB71-4ADC-B308-883B7BB63CDE}"/>
              </a:ext>
              <a:ext uri="{C183D7F6-B498-43B3-948B-1728B52AA6E4}">
                <adec:decorative xmlns:adec="http://schemas.microsoft.com/office/drawing/2017/decorative" val="1"/>
              </a:ext>
            </a:extLst>
          </p:cNvPr>
          <p:cNvSpPr/>
          <p:nvPr userDrawn="1"/>
        </p:nvSpPr>
        <p:spPr>
          <a:xfrm>
            <a:off x="703729"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Picture Placeholder 9">
            <a:extLst>
              <a:ext uri="{FF2B5EF4-FFF2-40B4-BE49-F238E27FC236}">
                <a16:creationId xmlns:a16="http://schemas.microsoft.com/office/drawing/2014/main" id="{24532133-7BD7-49DF-96C1-B4A992CE4DF0}"/>
              </a:ext>
            </a:extLst>
          </p:cNvPr>
          <p:cNvSpPr>
            <a:spLocks noGrp="1"/>
          </p:cNvSpPr>
          <p:nvPr>
            <p:ph type="pic" sz="quarter" idx="20" hasCustomPrompt="1"/>
          </p:nvPr>
        </p:nvSpPr>
        <p:spPr>
          <a:xfrm>
            <a:off x="3667826" y="2427897"/>
            <a:ext cx="2099702" cy="2115227"/>
          </a:xfrm>
          <a:prstGeom prst="rect">
            <a:avLst/>
          </a:prstGeom>
        </p:spPr>
        <p:txBody>
          <a:bodyPr/>
          <a:lstStyle>
            <a:lvl1pPr marL="0" indent="0" algn="ctr">
              <a:buNone/>
              <a:defRPr/>
            </a:lvl1pPr>
          </a:lstStyle>
          <a:p>
            <a:r>
              <a:rPr lang="en-US" dirty="0"/>
              <a:t>Click to add photo</a:t>
            </a:r>
          </a:p>
        </p:txBody>
      </p:sp>
      <p:sp>
        <p:nvSpPr>
          <p:cNvPr id="19" name="Rectangle 18">
            <a:extLst>
              <a:ext uri="{FF2B5EF4-FFF2-40B4-BE49-F238E27FC236}">
                <a16:creationId xmlns:a16="http://schemas.microsoft.com/office/drawing/2014/main" id="{4AF4F5B9-821C-4A57-B5E2-055949CECC07}"/>
              </a:ext>
              <a:ext uri="{C183D7F6-B498-43B3-948B-1728B52AA6E4}">
                <adec:decorative xmlns:adec="http://schemas.microsoft.com/office/drawing/2017/decorative" val="1"/>
              </a:ext>
            </a:extLst>
          </p:cNvPr>
          <p:cNvSpPr/>
          <p:nvPr userDrawn="1"/>
        </p:nvSpPr>
        <p:spPr>
          <a:xfrm>
            <a:off x="3473824"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10">
            <a:extLst>
              <a:ext uri="{FF2B5EF4-FFF2-40B4-BE49-F238E27FC236}">
                <a16:creationId xmlns:a16="http://schemas.microsoft.com/office/drawing/2014/main" id="{63893EB3-C98E-4A69-A71C-7C922128375E}"/>
              </a:ext>
            </a:extLst>
          </p:cNvPr>
          <p:cNvSpPr>
            <a:spLocks noGrp="1"/>
          </p:cNvSpPr>
          <p:nvPr>
            <p:ph type="body" sz="quarter" idx="23" hasCustomPrompt="1"/>
          </p:nvPr>
        </p:nvSpPr>
        <p:spPr>
          <a:xfrm>
            <a:off x="3473826"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27" name="Text Placeholder 10">
            <a:extLst>
              <a:ext uri="{FF2B5EF4-FFF2-40B4-BE49-F238E27FC236}">
                <a16:creationId xmlns:a16="http://schemas.microsoft.com/office/drawing/2014/main" id="{5D0352AF-E877-45F2-9868-A8A1E017A91E}"/>
              </a:ext>
            </a:extLst>
          </p:cNvPr>
          <p:cNvSpPr>
            <a:spLocks noGrp="1"/>
          </p:cNvSpPr>
          <p:nvPr>
            <p:ph type="body" sz="quarter" idx="24" hasCustomPrompt="1"/>
          </p:nvPr>
        </p:nvSpPr>
        <p:spPr>
          <a:xfrm>
            <a:off x="3473825"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20" name="Picture Placeholder 9">
            <a:extLst>
              <a:ext uri="{FF2B5EF4-FFF2-40B4-BE49-F238E27FC236}">
                <a16:creationId xmlns:a16="http://schemas.microsoft.com/office/drawing/2014/main" id="{750DAF93-603B-44B6-99DC-79A63DC3A1F4}"/>
              </a:ext>
            </a:extLst>
          </p:cNvPr>
          <p:cNvSpPr>
            <a:spLocks noGrp="1"/>
          </p:cNvSpPr>
          <p:nvPr>
            <p:ph type="pic" sz="quarter" idx="21" hasCustomPrompt="1"/>
          </p:nvPr>
        </p:nvSpPr>
        <p:spPr>
          <a:xfrm>
            <a:off x="6437921" y="2427897"/>
            <a:ext cx="2099702" cy="2115227"/>
          </a:xfrm>
          <a:prstGeom prst="rect">
            <a:avLst/>
          </a:prstGeom>
        </p:spPr>
        <p:txBody>
          <a:bodyPr/>
          <a:lstStyle>
            <a:lvl1pPr marL="0" indent="0" algn="ctr">
              <a:buNone/>
              <a:defRPr/>
            </a:lvl1pPr>
          </a:lstStyle>
          <a:p>
            <a:r>
              <a:rPr lang="en-US" dirty="0"/>
              <a:t>Click to add photo</a:t>
            </a:r>
          </a:p>
        </p:txBody>
      </p:sp>
      <p:sp>
        <p:nvSpPr>
          <p:cNvPr id="21" name="Rectangle 20">
            <a:extLst>
              <a:ext uri="{FF2B5EF4-FFF2-40B4-BE49-F238E27FC236}">
                <a16:creationId xmlns:a16="http://schemas.microsoft.com/office/drawing/2014/main" id="{C372AD67-26BA-4843-BAFE-B661A05BBE9D}"/>
              </a:ext>
              <a:ext uri="{C183D7F6-B498-43B3-948B-1728B52AA6E4}">
                <adec:decorative xmlns:adec="http://schemas.microsoft.com/office/drawing/2017/decorative" val="1"/>
              </a:ext>
            </a:extLst>
          </p:cNvPr>
          <p:cNvSpPr/>
          <p:nvPr userDrawn="1"/>
        </p:nvSpPr>
        <p:spPr>
          <a:xfrm>
            <a:off x="6243919"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E0EAD7F-FBD0-4EA0-A7E7-5E65604B4716}"/>
              </a:ext>
              <a:ext uri="{C183D7F6-B498-43B3-948B-1728B52AA6E4}">
                <adec:decorative xmlns:adec="http://schemas.microsoft.com/office/drawing/2017/decorative" val="1"/>
              </a:ext>
            </a:extLst>
          </p:cNvPr>
          <p:cNvSpPr/>
          <p:nvPr userDrawn="1"/>
        </p:nvSpPr>
        <p:spPr>
          <a:xfrm>
            <a:off x="9014014"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 Placeholder 10">
            <a:extLst>
              <a:ext uri="{FF2B5EF4-FFF2-40B4-BE49-F238E27FC236}">
                <a16:creationId xmlns:a16="http://schemas.microsoft.com/office/drawing/2014/main" id="{DA3EAA29-D608-4031-9C0E-0610D1886CA5}"/>
              </a:ext>
            </a:extLst>
          </p:cNvPr>
          <p:cNvSpPr>
            <a:spLocks noGrp="1"/>
          </p:cNvSpPr>
          <p:nvPr>
            <p:ph type="body" sz="quarter" idx="25" hasCustomPrompt="1"/>
          </p:nvPr>
        </p:nvSpPr>
        <p:spPr>
          <a:xfrm>
            <a:off x="6243921"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29" name="Text Placeholder 10">
            <a:extLst>
              <a:ext uri="{FF2B5EF4-FFF2-40B4-BE49-F238E27FC236}">
                <a16:creationId xmlns:a16="http://schemas.microsoft.com/office/drawing/2014/main" id="{1DC4676B-9880-4C33-A8A2-88FB0944CF3B}"/>
              </a:ext>
            </a:extLst>
          </p:cNvPr>
          <p:cNvSpPr>
            <a:spLocks noGrp="1"/>
          </p:cNvSpPr>
          <p:nvPr>
            <p:ph type="body" sz="quarter" idx="26" hasCustomPrompt="1"/>
          </p:nvPr>
        </p:nvSpPr>
        <p:spPr>
          <a:xfrm>
            <a:off x="6243920"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24" name="Picture Placeholder 9">
            <a:extLst>
              <a:ext uri="{FF2B5EF4-FFF2-40B4-BE49-F238E27FC236}">
                <a16:creationId xmlns:a16="http://schemas.microsoft.com/office/drawing/2014/main" id="{AF6D479F-D265-4CD5-88BE-FC37AFC5FF4B}"/>
              </a:ext>
            </a:extLst>
          </p:cNvPr>
          <p:cNvSpPr>
            <a:spLocks noGrp="1"/>
          </p:cNvSpPr>
          <p:nvPr>
            <p:ph type="pic" sz="quarter" idx="22" hasCustomPrompt="1"/>
          </p:nvPr>
        </p:nvSpPr>
        <p:spPr>
          <a:xfrm>
            <a:off x="9208016" y="2427897"/>
            <a:ext cx="2099702" cy="2115227"/>
          </a:xfrm>
          <a:prstGeom prst="rect">
            <a:avLst/>
          </a:prstGeom>
        </p:spPr>
        <p:txBody>
          <a:bodyPr/>
          <a:lstStyle>
            <a:lvl1pPr marL="0" indent="0" algn="ctr">
              <a:buNone/>
              <a:defRPr/>
            </a:lvl1pPr>
          </a:lstStyle>
          <a:p>
            <a:r>
              <a:rPr lang="en-US" dirty="0"/>
              <a:t>Click to add photo</a:t>
            </a:r>
          </a:p>
        </p:txBody>
      </p:sp>
      <p:sp>
        <p:nvSpPr>
          <p:cNvPr id="30" name="Text Placeholder 10">
            <a:extLst>
              <a:ext uri="{FF2B5EF4-FFF2-40B4-BE49-F238E27FC236}">
                <a16:creationId xmlns:a16="http://schemas.microsoft.com/office/drawing/2014/main" id="{ED618ADF-296A-4300-A8AE-A1837B390A9F}"/>
              </a:ext>
            </a:extLst>
          </p:cNvPr>
          <p:cNvSpPr>
            <a:spLocks noGrp="1"/>
          </p:cNvSpPr>
          <p:nvPr>
            <p:ph type="body" sz="quarter" idx="27" hasCustomPrompt="1"/>
          </p:nvPr>
        </p:nvSpPr>
        <p:spPr>
          <a:xfrm>
            <a:off x="9014015"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31" name="Text Placeholder 10">
            <a:extLst>
              <a:ext uri="{FF2B5EF4-FFF2-40B4-BE49-F238E27FC236}">
                <a16:creationId xmlns:a16="http://schemas.microsoft.com/office/drawing/2014/main" id="{CA503612-3331-4786-8298-4A1E0C1C75DD}"/>
              </a:ext>
            </a:extLst>
          </p:cNvPr>
          <p:cNvSpPr>
            <a:spLocks noGrp="1"/>
          </p:cNvSpPr>
          <p:nvPr>
            <p:ph type="body" sz="quarter" idx="28" hasCustomPrompt="1"/>
          </p:nvPr>
        </p:nvSpPr>
        <p:spPr>
          <a:xfrm>
            <a:off x="9014014"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3" name="Date Placeholder 2">
            <a:extLst>
              <a:ext uri="{FF2B5EF4-FFF2-40B4-BE49-F238E27FC236}">
                <a16:creationId xmlns:a16="http://schemas.microsoft.com/office/drawing/2014/main" id="{75A1D0F5-2B0B-4318-B5DC-AECB09851E41}"/>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E63A8939-F5BE-47FA-AE2F-AF66C45B135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798A3F37-FB91-4420-832B-EA39AE37BFF9}"/>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7232596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ur Team 8-Up">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B70B2057-9B78-4391-A15F-27A41A72F11D}"/>
              </a:ext>
              <a:ext uri="{C183D7F6-B498-43B3-948B-1728B52AA6E4}">
                <adec:decorative xmlns:adec="http://schemas.microsoft.com/office/drawing/2017/decorative" val="1"/>
              </a:ext>
            </a:extLst>
          </p:cNvPr>
          <p:cNvSpPr/>
          <p:nvPr userDrawn="1"/>
        </p:nvSpPr>
        <p:spPr>
          <a:xfrm>
            <a:off x="-1" y="4354286"/>
            <a:ext cx="12192001" cy="2503713"/>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B059CD-37AB-48A3-9976-0B38FF7A5A95}"/>
              </a:ext>
            </a:extLst>
          </p:cNvPr>
          <p:cNvSpPr>
            <a:spLocks noGrp="1"/>
          </p:cNvSpPr>
          <p:nvPr>
            <p:ph type="title" hasCustomPrompt="1"/>
          </p:nvPr>
        </p:nvSpPr>
        <p:spPr>
          <a:xfrm>
            <a:off x="4097106" y="589720"/>
            <a:ext cx="4006114" cy="657784"/>
          </a:xfrm>
          <a:prstGeom prst="rect">
            <a:avLst/>
          </a:prstGeom>
        </p:spPr>
        <p:txBody>
          <a:bodyPr anchor="ctr"/>
          <a:lstStyle>
            <a:lvl1pPr algn="ctr">
              <a:defRPr sz="2400" cap="all" spc="100" baseline="0">
                <a:solidFill>
                  <a:schemeClr val="accent2"/>
                </a:solidFill>
              </a:defRPr>
            </a:lvl1pPr>
          </a:lstStyle>
          <a:p>
            <a:r>
              <a:rPr lang="en-US" dirty="0"/>
              <a:t>Click to add title</a:t>
            </a:r>
          </a:p>
        </p:txBody>
      </p:sp>
      <p:sp>
        <p:nvSpPr>
          <p:cNvPr id="10" name="Picture Placeholder 9">
            <a:extLst>
              <a:ext uri="{FF2B5EF4-FFF2-40B4-BE49-F238E27FC236}">
                <a16:creationId xmlns:a16="http://schemas.microsoft.com/office/drawing/2014/main" id="{236E0B0A-0B1B-438D-8971-570ACA956B88}"/>
              </a:ext>
            </a:extLst>
          </p:cNvPr>
          <p:cNvSpPr>
            <a:spLocks noGrp="1"/>
          </p:cNvSpPr>
          <p:nvPr>
            <p:ph type="pic" sz="quarter" idx="14" hasCustomPrompt="1"/>
          </p:nvPr>
        </p:nvSpPr>
        <p:spPr>
          <a:xfrm>
            <a:off x="1564029" y="1862038"/>
            <a:ext cx="1243292" cy="1144666"/>
          </a:xfrm>
          <a:prstGeom prst="rect">
            <a:avLst/>
          </a:prstGeom>
        </p:spPr>
        <p:txBody>
          <a:bodyPr/>
          <a:lstStyle>
            <a:lvl1pPr marL="0" indent="0" algn="ctr">
              <a:buNone/>
              <a:defRPr/>
            </a:lvl1pPr>
          </a:lstStyle>
          <a:p>
            <a:r>
              <a:rPr lang="en-US" dirty="0"/>
              <a:t>Click to add photo</a:t>
            </a:r>
          </a:p>
        </p:txBody>
      </p:sp>
      <p:sp>
        <p:nvSpPr>
          <p:cNvPr id="11" name="Rectangle 10">
            <a:extLst>
              <a:ext uri="{FF2B5EF4-FFF2-40B4-BE49-F238E27FC236}">
                <a16:creationId xmlns:a16="http://schemas.microsoft.com/office/drawing/2014/main" id="{21FB8438-2DA4-4B23-ACCD-3DEADF3E753E}"/>
              </a:ext>
              <a:ext uri="{C183D7F6-B498-43B3-948B-1728B52AA6E4}">
                <adec:decorative xmlns:adec="http://schemas.microsoft.com/office/drawing/2017/decorative" val="1"/>
              </a:ext>
            </a:extLst>
          </p:cNvPr>
          <p:cNvSpPr/>
          <p:nvPr userDrawn="1"/>
        </p:nvSpPr>
        <p:spPr>
          <a:xfrm>
            <a:off x="1449156"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 Placeholder 10">
            <a:extLst>
              <a:ext uri="{FF2B5EF4-FFF2-40B4-BE49-F238E27FC236}">
                <a16:creationId xmlns:a16="http://schemas.microsoft.com/office/drawing/2014/main" id="{3E63EE1F-208F-40D0-9307-47F66C8581BD}"/>
              </a:ext>
            </a:extLst>
          </p:cNvPr>
          <p:cNvSpPr>
            <a:spLocks noGrp="1"/>
          </p:cNvSpPr>
          <p:nvPr>
            <p:ph type="body" sz="quarter" idx="22" hasCustomPrompt="1"/>
          </p:nvPr>
        </p:nvSpPr>
        <p:spPr>
          <a:xfrm>
            <a:off x="1028073"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47" name="Text Placeholder 10">
            <a:extLst>
              <a:ext uri="{FF2B5EF4-FFF2-40B4-BE49-F238E27FC236}">
                <a16:creationId xmlns:a16="http://schemas.microsoft.com/office/drawing/2014/main" id="{40F7C878-62A1-4A30-AA27-C5F502C8D315}"/>
              </a:ext>
            </a:extLst>
          </p:cNvPr>
          <p:cNvSpPr>
            <a:spLocks noGrp="1"/>
          </p:cNvSpPr>
          <p:nvPr>
            <p:ph type="body" sz="quarter" idx="23" hasCustomPrompt="1"/>
          </p:nvPr>
        </p:nvSpPr>
        <p:spPr>
          <a:xfrm>
            <a:off x="1028073"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48" name="Picture Placeholder 9">
            <a:extLst>
              <a:ext uri="{FF2B5EF4-FFF2-40B4-BE49-F238E27FC236}">
                <a16:creationId xmlns:a16="http://schemas.microsoft.com/office/drawing/2014/main" id="{5D495D18-EB49-4AD5-A7EE-1E6D2496B69A}"/>
              </a:ext>
            </a:extLst>
          </p:cNvPr>
          <p:cNvSpPr>
            <a:spLocks noGrp="1"/>
          </p:cNvSpPr>
          <p:nvPr>
            <p:ph type="pic" sz="quarter" idx="24" hasCustomPrompt="1"/>
          </p:nvPr>
        </p:nvSpPr>
        <p:spPr>
          <a:xfrm>
            <a:off x="4211979" y="1862038"/>
            <a:ext cx="1243292" cy="1144666"/>
          </a:xfrm>
          <a:prstGeom prst="rect">
            <a:avLst/>
          </a:prstGeom>
        </p:spPr>
        <p:txBody>
          <a:bodyPr/>
          <a:lstStyle>
            <a:lvl1pPr marL="0" indent="0" algn="ctr">
              <a:buNone/>
              <a:defRPr/>
            </a:lvl1pPr>
          </a:lstStyle>
          <a:p>
            <a:r>
              <a:rPr lang="en-US" dirty="0"/>
              <a:t>Click to add photo</a:t>
            </a:r>
          </a:p>
        </p:txBody>
      </p:sp>
      <p:sp>
        <p:nvSpPr>
          <p:cNvPr id="49" name="Rectangle 48">
            <a:extLst>
              <a:ext uri="{FF2B5EF4-FFF2-40B4-BE49-F238E27FC236}">
                <a16:creationId xmlns:a16="http://schemas.microsoft.com/office/drawing/2014/main" id="{9248BBAE-0CA8-464A-A4E0-AB7D697DA0F5}"/>
              </a:ext>
              <a:ext uri="{C183D7F6-B498-43B3-948B-1728B52AA6E4}">
                <adec:decorative xmlns:adec="http://schemas.microsoft.com/office/drawing/2017/decorative" val="1"/>
              </a:ext>
            </a:extLst>
          </p:cNvPr>
          <p:cNvSpPr/>
          <p:nvPr userDrawn="1"/>
        </p:nvSpPr>
        <p:spPr>
          <a:xfrm>
            <a:off x="4097106"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 Placeholder 10">
            <a:extLst>
              <a:ext uri="{FF2B5EF4-FFF2-40B4-BE49-F238E27FC236}">
                <a16:creationId xmlns:a16="http://schemas.microsoft.com/office/drawing/2014/main" id="{03551339-A94F-4674-8165-3BFA78946D07}"/>
              </a:ext>
            </a:extLst>
          </p:cNvPr>
          <p:cNvSpPr>
            <a:spLocks noGrp="1"/>
          </p:cNvSpPr>
          <p:nvPr>
            <p:ph type="body" sz="quarter" idx="25" hasCustomPrompt="1"/>
          </p:nvPr>
        </p:nvSpPr>
        <p:spPr>
          <a:xfrm>
            <a:off x="3676023"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1" name="Text Placeholder 10">
            <a:extLst>
              <a:ext uri="{FF2B5EF4-FFF2-40B4-BE49-F238E27FC236}">
                <a16:creationId xmlns:a16="http://schemas.microsoft.com/office/drawing/2014/main" id="{D1839C5B-C216-4FB8-A285-4D99AF56E826}"/>
              </a:ext>
            </a:extLst>
          </p:cNvPr>
          <p:cNvSpPr>
            <a:spLocks noGrp="1"/>
          </p:cNvSpPr>
          <p:nvPr>
            <p:ph type="body" sz="quarter" idx="26" hasCustomPrompt="1"/>
          </p:nvPr>
        </p:nvSpPr>
        <p:spPr>
          <a:xfrm>
            <a:off x="3676023"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52" name="Picture Placeholder 9">
            <a:extLst>
              <a:ext uri="{FF2B5EF4-FFF2-40B4-BE49-F238E27FC236}">
                <a16:creationId xmlns:a16="http://schemas.microsoft.com/office/drawing/2014/main" id="{ACA22B55-1DD2-4FE6-95FC-D8BC2BBECF0A}"/>
              </a:ext>
            </a:extLst>
          </p:cNvPr>
          <p:cNvSpPr>
            <a:spLocks noGrp="1"/>
          </p:cNvSpPr>
          <p:nvPr>
            <p:ph type="pic" sz="quarter" idx="27" hasCustomPrompt="1"/>
          </p:nvPr>
        </p:nvSpPr>
        <p:spPr>
          <a:xfrm>
            <a:off x="6859928" y="1862038"/>
            <a:ext cx="1243292" cy="1144666"/>
          </a:xfrm>
          <a:prstGeom prst="rect">
            <a:avLst/>
          </a:prstGeom>
        </p:spPr>
        <p:txBody>
          <a:bodyPr/>
          <a:lstStyle>
            <a:lvl1pPr marL="0" indent="0" algn="ctr">
              <a:buNone/>
              <a:defRPr/>
            </a:lvl1pPr>
          </a:lstStyle>
          <a:p>
            <a:r>
              <a:rPr lang="en-US" dirty="0"/>
              <a:t>Click to add photo</a:t>
            </a:r>
          </a:p>
        </p:txBody>
      </p:sp>
      <p:sp>
        <p:nvSpPr>
          <p:cNvPr id="53" name="Rectangle 52">
            <a:extLst>
              <a:ext uri="{FF2B5EF4-FFF2-40B4-BE49-F238E27FC236}">
                <a16:creationId xmlns:a16="http://schemas.microsoft.com/office/drawing/2014/main" id="{9473BE6D-AE02-42D4-838E-F7916980D8B2}"/>
              </a:ext>
              <a:ext uri="{C183D7F6-B498-43B3-948B-1728B52AA6E4}">
                <adec:decorative xmlns:adec="http://schemas.microsoft.com/office/drawing/2017/decorative" val="1"/>
              </a:ext>
            </a:extLst>
          </p:cNvPr>
          <p:cNvSpPr/>
          <p:nvPr userDrawn="1"/>
        </p:nvSpPr>
        <p:spPr>
          <a:xfrm>
            <a:off x="6745055"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 Placeholder 10">
            <a:extLst>
              <a:ext uri="{FF2B5EF4-FFF2-40B4-BE49-F238E27FC236}">
                <a16:creationId xmlns:a16="http://schemas.microsoft.com/office/drawing/2014/main" id="{35C2A2FE-AA36-4715-97F6-B743D26DE3F2}"/>
              </a:ext>
            </a:extLst>
          </p:cNvPr>
          <p:cNvSpPr>
            <a:spLocks noGrp="1"/>
          </p:cNvSpPr>
          <p:nvPr>
            <p:ph type="body" sz="quarter" idx="28" hasCustomPrompt="1"/>
          </p:nvPr>
        </p:nvSpPr>
        <p:spPr>
          <a:xfrm>
            <a:off x="6323972"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5" name="Text Placeholder 10">
            <a:extLst>
              <a:ext uri="{FF2B5EF4-FFF2-40B4-BE49-F238E27FC236}">
                <a16:creationId xmlns:a16="http://schemas.microsoft.com/office/drawing/2014/main" id="{B98652DE-F8C8-4EA5-8CDA-9985B636DEA1}"/>
              </a:ext>
            </a:extLst>
          </p:cNvPr>
          <p:cNvSpPr>
            <a:spLocks noGrp="1"/>
          </p:cNvSpPr>
          <p:nvPr>
            <p:ph type="body" sz="quarter" idx="29" hasCustomPrompt="1"/>
          </p:nvPr>
        </p:nvSpPr>
        <p:spPr>
          <a:xfrm>
            <a:off x="6323972"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56" name="Picture Placeholder 9">
            <a:extLst>
              <a:ext uri="{FF2B5EF4-FFF2-40B4-BE49-F238E27FC236}">
                <a16:creationId xmlns:a16="http://schemas.microsoft.com/office/drawing/2014/main" id="{40C3D084-82F3-4C1C-95E8-56362097EDFB}"/>
              </a:ext>
            </a:extLst>
          </p:cNvPr>
          <p:cNvSpPr>
            <a:spLocks noGrp="1"/>
          </p:cNvSpPr>
          <p:nvPr>
            <p:ph type="pic" sz="quarter" idx="30" hasCustomPrompt="1"/>
          </p:nvPr>
        </p:nvSpPr>
        <p:spPr>
          <a:xfrm>
            <a:off x="9507876" y="1858432"/>
            <a:ext cx="1243292" cy="1144666"/>
          </a:xfrm>
          <a:prstGeom prst="rect">
            <a:avLst/>
          </a:prstGeom>
        </p:spPr>
        <p:txBody>
          <a:bodyPr/>
          <a:lstStyle>
            <a:lvl1pPr marL="0" indent="0" algn="ctr">
              <a:buNone/>
              <a:defRPr/>
            </a:lvl1pPr>
          </a:lstStyle>
          <a:p>
            <a:r>
              <a:rPr lang="en-US" dirty="0"/>
              <a:t>Click to add photo</a:t>
            </a:r>
          </a:p>
        </p:txBody>
      </p:sp>
      <p:sp>
        <p:nvSpPr>
          <p:cNvPr id="57" name="Rectangle 56">
            <a:extLst>
              <a:ext uri="{FF2B5EF4-FFF2-40B4-BE49-F238E27FC236}">
                <a16:creationId xmlns:a16="http://schemas.microsoft.com/office/drawing/2014/main" id="{E0EC4B6A-1FAA-43D1-9436-A3BFF08A8493}"/>
              </a:ext>
              <a:ext uri="{C183D7F6-B498-43B3-948B-1728B52AA6E4}">
                <adec:decorative xmlns:adec="http://schemas.microsoft.com/office/drawing/2017/decorative" val="1"/>
              </a:ext>
            </a:extLst>
          </p:cNvPr>
          <p:cNvSpPr/>
          <p:nvPr userDrawn="1"/>
        </p:nvSpPr>
        <p:spPr>
          <a:xfrm>
            <a:off x="9393003" y="1715538"/>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 Placeholder 10">
            <a:extLst>
              <a:ext uri="{FF2B5EF4-FFF2-40B4-BE49-F238E27FC236}">
                <a16:creationId xmlns:a16="http://schemas.microsoft.com/office/drawing/2014/main" id="{ABB7ACFA-C6F3-4D7A-A6D8-73035EF164D6}"/>
              </a:ext>
            </a:extLst>
          </p:cNvPr>
          <p:cNvSpPr>
            <a:spLocks noGrp="1"/>
          </p:cNvSpPr>
          <p:nvPr>
            <p:ph type="body" sz="quarter" idx="31" hasCustomPrompt="1"/>
          </p:nvPr>
        </p:nvSpPr>
        <p:spPr>
          <a:xfrm>
            <a:off x="8971920" y="3209081"/>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9" name="Text Placeholder 10">
            <a:extLst>
              <a:ext uri="{FF2B5EF4-FFF2-40B4-BE49-F238E27FC236}">
                <a16:creationId xmlns:a16="http://schemas.microsoft.com/office/drawing/2014/main" id="{F9CBC3B9-EDF1-45E0-BFBF-53888131CBA0}"/>
              </a:ext>
            </a:extLst>
          </p:cNvPr>
          <p:cNvSpPr>
            <a:spLocks noGrp="1"/>
          </p:cNvSpPr>
          <p:nvPr>
            <p:ph type="body" sz="quarter" idx="32" hasCustomPrompt="1"/>
          </p:nvPr>
        </p:nvSpPr>
        <p:spPr>
          <a:xfrm>
            <a:off x="8971920" y="3492671"/>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60" name="Picture Placeholder 9">
            <a:extLst>
              <a:ext uri="{FF2B5EF4-FFF2-40B4-BE49-F238E27FC236}">
                <a16:creationId xmlns:a16="http://schemas.microsoft.com/office/drawing/2014/main" id="{A7D13807-1ECF-4830-AB8D-D33E4F22330E}"/>
              </a:ext>
            </a:extLst>
          </p:cNvPr>
          <p:cNvSpPr>
            <a:spLocks noGrp="1"/>
          </p:cNvSpPr>
          <p:nvPr>
            <p:ph type="pic" sz="quarter" idx="33" hasCustomPrompt="1"/>
          </p:nvPr>
        </p:nvSpPr>
        <p:spPr>
          <a:xfrm>
            <a:off x="1564029" y="4129478"/>
            <a:ext cx="1243292" cy="1144666"/>
          </a:xfrm>
          <a:prstGeom prst="rect">
            <a:avLst/>
          </a:prstGeom>
        </p:spPr>
        <p:txBody>
          <a:bodyPr/>
          <a:lstStyle>
            <a:lvl1pPr marL="0" indent="0" algn="ctr">
              <a:buNone/>
              <a:defRPr/>
            </a:lvl1pPr>
          </a:lstStyle>
          <a:p>
            <a:r>
              <a:rPr lang="en-US" dirty="0"/>
              <a:t>Click to add photo</a:t>
            </a:r>
          </a:p>
        </p:txBody>
      </p:sp>
      <p:sp>
        <p:nvSpPr>
          <p:cNvPr id="61" name="Rectangle 60">
            <a:extLst>
              <a:ext uri="{FF2B5EF4-FFF2-40B4-BE49-F238E27FC236}">
                <a16:creationId xmlns:a16="http://schemas.microsoft.com/office/drawing/2014/main" id="{40E1F756-2737-4291-8D41-307BFE737E46}"/>
              </a:ext>
              <a:ext uri="{C183D7F6-B498-43B3-948B-1728B52AA6E4}">
                <adec:decorative xmlns:adec="http://schemas.microsoft.com/office/drawing/2017/decorative" val="1"/>
              </a:ext>
            </a:extLst>
          </p:cNvPr>
          <p:cNvSpPr/>
          <p:nvPr userDrawn="1"/>
        </p:nvSpPr>
        <p:spPr>
          <a:xfrm>
            <a:off x="1449156"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 Placeholder 10">
            <a:extLst>
              <a:ext uri="{FF2B5EF4-FFF2-40B4-BE49-F238E27FC236}">
                <a16:creationId xmlns:a16="http://schemas.microsoft.com/office/drawing/2014/main" id="{C5BD35EC-547F-4A42-85C6-E2C94C2A03CE}"/>
              </a:ext>
            </a:extLst>
          </p:cNvPr>
          <p:cNvSpPr>
            <a:spLocks noGrp="1"/>
          </p:cNvSpPr>
          <p:nvPr>
            <p:ph type="body" sz="quarter" idx="34" hasCustomPrompt="1"/>
          </p:nvPr>
        </p:nvSpPr>
        <p:spPr>
          <a:xfrm>
            <a:off x="1028073"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63" name="Text Placeholder 10">
            <a:extLst>
              <a:ext uri="{FF2B5EF4-FFF2-40B4-BE49-F238E27FC236}">
                <a16:creationId xmlns:a16="http://schemas.microsoft.com/office/drawing/2014/main" id="{D89797D3-65B3-414D-9657-B5DA3934914C}"/>
              </a:ext>
            </a:extLst>
          </p:cNvPr>
          <p:cNvSpPr>
            <a:spLocks noGrp="1"/>
          </p:cNvSpPr>
          <p:nvPr>
            <p:ph type="body" sz="quarter" idx="35" hasCustomPrompt="1"/>
          </p:nvPr>
        </p:nvSpPr>
        <p:spPr>
          <a:xfrm>
            <a:off x="1028073"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64" name="Picture Placeholder 9">
            <a:extLst>
              <a:ext uri="{FF2B5EF4-FFF2-40B4-BE49-F238E27FC236}">
                <a16:creationId xmlns:a16="http://schemas.microsoft.com/office/drawing/2014/main" id="{280147ED-89CE-475D-A96F-AA7A912E00B8}"/>
              </a:ext>
            </a:extLst>
          </p:cNvPr>
          <p:cNvSpPr>
            <a:spLocks noGrp="1"/>
          </p:cNvSpPr>
          <p:nvPr>
            <p:ph type="pic" sz="quarter" idx="36" hasCustomPrompt="1"/>
          </p:nvPr>
        </p:nvSpPr>
        <p:spPr>
          <a:xfrm>
            <a:off x="4211979" y="4129478"/>
            <a:ext cx="1243292" cy="1144666"/>
          </a:xfrm>
          <a:prstGeom prst="rect">
            <a:avLst/>
          </a:prstGeom>
        </p:spPr>
        <p:txBody>
          <a:bodyPr/>
          <a:lstStyle>
            <a:lvl1pPr marL="0" indent="0" algn="ctr">
              <a:buNone/>
              <a:defRPr/>
            </a:lvl1pPr>
          </a:lstStyle>
          <a:p>
            <a:r>
              <a:rPr lang="en-US" dirty="0"/>
              <a:t>Click to add photo</a:t>
            </a:r>
          </a:p>
        </p:txBody>
      </p:sp>
      <p:sp>
        <p:nvSpPr>
          <p:cNvPr id="65" name="Rectangle 64">
            <a:extLst>
              <a:ext uri="{FF2B5EF4-FFF2-40B4-BE49-F238E27FC236}">
                <a16:creationId xmlns:a16="http://schemas.microsoft.com/office/drawing/2014/main" id="{B10D74ED-CECE-4A22-B877-966D53821E46}"/>
              </a:ext>
              <a:ext uri="{C183D7F6-B498-43B3-948B-1728B52AA6E4}">
                <adec:decorative xmlns:adec="http://schemas.microsoft.com/office/drawing/2017/decorative" val="1"/>
              </a:ext>
            </a:extLst>
          </p:cNvPr>
          <p:cNvSpPr/>
          <p:nvPr userDrawn="1"/>
        </p:nvSpPr>
        <p:spPr>
          <a:xfrm>
            <a:off x="4097106"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 Placeholder 10">
            <a:extLst>
              <a:ext uri="{FF2B5EF4-FFF2-40B4-BE49-F238E27FC236}">
                <a16:creationId xmlns:a16="http://schemas.microsoft.com/office/drawing/2014/main" id="{0C937A25-DAA7-4478-ADF6-728F4D61897E}"/>
              </a:ext>
            </a:extLst>
          </p:cNvPr>
          <p:cNvSpPr>
            <a:spLocks noGrp="1"/>
          </p:cNvSpPr>
          <p:nvPr>
            <p:ph type="body" sz="quarter" idx="37" hasCustomPrompt="1"/>
          </p:nvPr>
        </p:nvSpPr>
        <p:spPr>
          <a:xfrm>
            <a:off x="3676023"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67" name="Text Placeholder 10">
            <a:extLst>
              <a:ext uri="{FF2B5EF4-FFF2-40B4-BE49-F238E27FC236}">
                <a16:creationId xmlns:a16="http://schemas.microsoft.com/office/drawing/2014/main" id="{8AB48703-9A4A-440C-9049-7FE889764E5D}"/>
              </a:ext>
            </a:extLst>
          </p:cNvPr>
          <p:cNvSpPr>
            <a:spLocks noGrp="1"/>
          </p:cNvSpPr>
          <p:nvPr>
            <p:ph type="body" sz="quarter" idx="38" hasCustomPrompt="1"/>
          </p:nvPr>
        </p:nvSpPr>
        <p:spPr>
          <a:xfrm>
            <a:off x="3676023"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68" name="Picture Placeholder 9">
            <a:extLst>
              <a:ext uri="{FF2B5EF4-FFF2-40B4-BE49-F238E27FC236}">
                <a16:creationId xmlns:a16="http://schemas.microsoft.com/office/drawing/2014/main" id="{5D9D5119-D677-47FD-AEEB-49FE4DDEF6B0}"/>
              </a:ext>
            </a:extLst>
          </p:cNvPr>
          <p:cNvSpPr>
            <a:spLocks noGrp="1"/>
          </p:cNvSpPr>
          <p:nvPr>
            <p:ph type="pic" sz="quarter" idx="39" hasCustomPrompt="1"/>
          </p:nvPr>
        </p:nvSpPr>
        <p:spPr>
          <a:xfrm>
            <a:off x="6859928" y="4129478"/>
            <a:ext cx="1243292" cy="1144666"/>
          </a:xfrm>
          <a:prstGeom prst="rect">
            <a:avLst/>
          </a:prstGeom>
        </p:spPr>
        <p:txBody>
          <a:bodyPr/>
          <a:lstStyle>
            <a:lvl1pPr marL="0" indent="0" algn="ctr">
              <a:buNone/>
              <a:defRPr/>
            </a:lvl1pPr>
          </a:lstStyle>
          <a:p>
            <a:r>
              <a:rPr lang="en-US" dirty="0"/>
              <a:t>Click to add photo</a:t>
            </a:r>
          </a:p>
        </p:txBody>
      </p:sp>
      <p:sp>
        <p:nvSpPr>
          <p:cNvPr id="69" name="Rectangle 68">
            <a:extLst>
              <a:ext uri="{FF2B5EF4-FFF2-40B4-BE49-F238E27FC236}">
                <a16:creationId xmlns:a16="http://schemas.microsoft.com/office/drawing/2014/main" id="{0AF0F623-CF57-4D6B-87F3-FD410516E16D}"/>
              </a:ext>
              <a:ext uri="{C183D7F6-B498-43B3-948B-1728B52AA6E4}">
                <adec:decorative xmlns:adec="http://schemas.microsoft.com/office/drawing/2017/decorative" val="1"/>
              </a:ext>
            </a:extLst>
          </p:cNvPr>
          <p:cNvSpPr/>
          <p:nvPr userDrawn="1"/>
        </p:nvSpPr>
        <p:spPr>
          <a:xfrm>
            <a:off x="6745055"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 Placeholder 10">
            <a:extLst>
              <a:ext uri="{FF2B5EF4-FFF2-40B4-BE49-F238E27FC236}">
                <a16:creationId xmlns:a16="http://schemas.microsoft.com/office/drawing/2014/main" id="{3BE3B8C3-ECB9-46D2-B11F-A55699097486}"/>
              </a:ext>
            </a:extLst>
          </p:cNvPr>
          <p:cNvSpPr>
            <a:spLocks noGrp="1"/>
          </p:cNvSpPr>
          <p:nvPr>
            <p:ph type="body" sz="quarter" idx="40" hasCustomPrompt="1"/>
          </p:nvPr>
        </p:nvSpPr>
        <p:spPr>
          <a:xfrm>
            <a:off x="6323972"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71" name="Text Placeholder 10">
            <a:extLst>
              <a:ext uri="{FF2B5EF4-FFF2-40B4-BE49-F238E27FC236}">
                <a16:creationId xmlns:a16="http://schemas.microsoft.com/office/drawing/2014/main" id="{FB1EE68D-97FA-4EA4-B792-5AC6C49F9021}"/>
              </a:ext>
            </a:extLst>
          </p:cNvPr>
          <p:cNvSpPr>
            <a:spLocks noGrp="1"/>
          </p:cNvSpPr>
          <p:nvPr>
            <p:ph type="body" sz="quarter" idx="41" hasCustomPrompt="1"/>
          </p:nvPr>
        </p:nvSpPr>
        <p:spPr>
          <a:xfrm>
            <a:off x="6323972"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72" name="Picture Placeholder 9">
            <a:extLst>
              <a:ext uri="{FF2B5EF4-FFF2-40B4-BE49-F238E27FC236}">
                <a16:creationId xmlns:a16="http://schemas.microsoft.com/office/drawing/2014/main" id="{7E98343B-32E9-4538-991A-B5EACD651D41}"/>
              </a:ext>
            </a:extLst>
          </p:cNvPr>
          <p:cNvSpPr>
            <a:spLocks noGrp="1"/>
          </p:cNvSpPr>
          <p:nvPr>
            <p:ph type="pic" sz="quarter" idx="42" hasCustomPrompt="1"/>
          </p:nvPr>
        </p:nvSpPr>
        <p:spPr>
          <a:xfrm>
            <a:off x="9507876" y="4125872"/>
            <a:ext cx="1243292" cy="1144666"/>
          </a:xfrm>
          <a:prstGeom prst="rect">
            <a:avLst/>
          </a:prstGeom>
        </p:spPr>
        <p:txBody>
          <a:bodyPr/>
          <a:lstStyle>
            <a:lvl1pPr marL="0" indent="0" algn="ctr">
              <a:buNone/>
              <a:defRPr/>
            </a:lvl1pPr>
          </a:lstStyle>
          <a:p>
            <a:r>
              <a:rPr lang="en-US" dirty="0"/>
              <a:t>Click to add photo</a:t>
            </a:r>
          </a:p>
        </p:txBody>
      </p:sp>
      <p:sp>
        <p:nvSpPr>
          <p:cNvPr id="73" name="Rectangle 72">
            <a:extLst>
              <a:ext uri="{FF2B5EF4-FFF2-40B4-BE49-F238E27FC236}">
                <a16:creationId xmlns:a16="http://schemas.microsoft.com/office/drawing/2014/main" id="{823CC91A-02A3-4B96-BCEE-76C1D25CCDC3}"/>
              </a:ext>
              <a:ext uri="{C183D7F6-B498-43B3-948B-1728B52AA6E4}">
                <adec:decorative xmlns:adec="http://schemas.microsoft.com/office/drawing/2017/decorative" val="1"/>
              </a:ext>
            </a:extLst>
          </p:cNvPr>
          <p:cNvSpPr/>
          <p:nvPr userDrawn="1"/>
        </p:nvSpPr>
        <p:spPr>
          <a:xfrm>
            <a:off x="9393003" y="3982978"/>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 Placeholder 10">
            <a:extLst>
              <a:ext uri="{FF2B5EF4-FFF2-40B4-BE49-F238E27FC236}">
                <a16:creationId xmlns:a16="http://schemas.microsoft.com/office/drawing/2014/main" id="{DBE2EAAB-674D-41E1-92E6-A7459FEFDAEC}"/>
              </a:ext>
            </a:extLst>
          </p:cNvPr>
          <p:cNvSpPr>
            <a:spLocks noGrp="1"/>
          </p:cNvSpPr>
          <p:nvPr>
            <p:ph type="body" sz="quarter" idx="43" hasCustomPrompt="1"/>
          </p:nvPr>
        </p:nvSpPr>
        <p:spPr>
          <a:xfrm>
            <a:off x="8971920" y="5476521"/>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75" name="Text Placeholder 10">
            <a:extLst>
              <a:ext uri="{FF2B5EF4-FFF2-40B4-BE49-F238E27FC236}">
                <a16:creationId xmlns:a16="http://schemas.microsoft.com/office/drawing/2014/main" id="{C60D862C-3474-4A4A-8557-AD2C7917BFE2}"/>
              </a:ext>
            </a:extLst>
          </p:cNvPr>
          <p:cNvSpPr>
            <a:spLocks noGrp="1"/>
          </p:cNvSpPr>
          <p:nvPr>
            <p:ph type="body" sz="quarter" idx="44" hasCustomPrompt="1"/>
          </p:nvPr>
        </p:nvSpPr>
        <p:spPr>
          <a:xfrm>
            <a:off x="8971920" y="5760111"/>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3" name="Date Placeholder 2">
            <a:extLst>
              <a:ext uri="{FF2B5EF4-FFF2-40B4-BE49-F238E27FC236}">
                <a16:creationId xmlns:a16="http://schemas.microsoft.com/office/drawing/2014/main" id="{63508728-25CF-4DB1-9A83-FAFA5ABEC903}"/>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99D454F9-A55F-44A0-9695-FC40C6684C20}"/>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0A38C64F-7F14-454A-B830-80CCE5B1D7B9}"/>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8281625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C64230-8BD4-4150-967D-421B6FE432E3}"/>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BBA8AE08-0788-4D8A-8C9D-7E5AAA112A39}"/>
              </a:ext>
            </a:extLst>
          </p:cNvPr>
          <p:cNvSpPr>
            <a:spLocks noGrp="1"/>
          </p:cNvSpPr>
          <p:nvPr>
            <p:ph type="title" hasCustomPrompt="1"/>
          </p:nvPr>
        </p:nvSpPr>
        <p:spPr>
          <a:xfrm>
            <a:off x="4038600" y="615940"/>
            <a:ext cx="4137262" cy="938778"/>
          </a:xfrm>
          <a:prstGeom prst="rect">
            <a:avLst/>
          </a:prstGeom>
        </p:spPr>
        <p:txBody>
          <a:bodyPr anchor="ctr"/>
          <a:lstStyle>
            <a:lvl1pPr algn="ctr">
              <a:defRPr lang="en-US" sz="2400" cap="all" spc="100" baseline="0">
                <a:solidFill>
                  <a:schemeClr val="tx2">
                    <a:lumMod val="75000"/>
                  </a:schemeClr>
                </a:solidFill>
              </a:defRPr>
            </a:lvl1pPr>
          </a:lstStyle>
          <a:p>
            <a:r>
              <a:rPr lang="en-US" dirty="0"/>
              <a:t>Click to add title</a:t>
            </a:r>
          </a:p>
        </p:txBody>
      </p:sp>
      <p:sp>
        <p:nvSpPr>
          <p:cNvPr id="18" name="Text Placeholder 10">
            <a:extLst>
              <a:ext uri="{FF2B5EF4-FFF2-40B4-BE49-F238E27FC236}">
                <a16:creationId xmlns:a16="http://schemas.microsoft.com/office/drawing/2014/main" id="{8A119E1C-2243-42E2-8A58-CC171131D195}"/>
              </a:ext>
            </a:extLst>
          </p:cNvPr>
          <p:cNvSpPr>
            <a:spLocks noGrp="1"/>
          </p:cNvSpPr>
          <p:nvPr>
            <p:ph type="body" sz="quarter" idx="21" hasCustomPrompt="1"/>
          </p:nvPr>
        </p:nvSpPr>
        <p:spPr>
          <a:xfrm>
            <a:off x="1101170" y="3079567"/>
            <a:ext cx="1200150"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59" name="Text Placeholder 10">
            <a:extLst>
              <a:ext uri="{FF2B5EF4-FFF2-40B4-BE49-F238E27FC236}">
                <a16:creationId xmlns:a16="http://schemas.microsoft.com/office/drawing/2014/main" id="{337797F5-74CE-492B-806B-221CAF3535C7}"/>
              </a:ext>
            </a:extLst>
          </p:cNvPr>
          <p:cNvSpPr>
            <a:spLocks noGrp="1"/>
          </p:cNvSpPr>
          <p:nvPr>
            <p:ph type="body" sz="quarter" idx="27" hasCustomPrompt="1"/>
          </p:nvPr>
        </p:nvSpPr>
        <p:spPr>
          <a:xfrm>
            <a:off x="4010890" y="3079567"/>
            <a:ext cx="1223858"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60" name="Text Placeholder 10">
            <a:extLst>
              <a:ext uri="{FF2B5EF4-FFF2-40B4-BE49-F238E27FC236}">
                <a16:creationId xmlns:a16="http://schemas.microsoft.com/office/drawing/2014/main" id="{2431D1A0-10D1-4D2E-AC6F-F8C9E6A22601}"/>
              </a:ext>
            </a:extLst>
          </p:cNvPr>
          <p:cNvSpPr>
            <a:spLocks noGrp="1"/>
          </p:cNvSpPr>
          <p:nvPr>
            <p:ph type="body" sz="quarter" idx="28" hasCustomPrompt="1"/>
          </p:nvPr>
        </p:nvSpPr>
        <p:spPr>
          <a:xfrm>
            <a:off x="6988252" y="3079567"/>
            <a:ext cx="1187610"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61" name="Text Placeholder 10">
            <a:extLst>
              <a:ext uri="{FF2B5EF4-FFF2-40B4-BE49-F238E27FC236}">
                <a16:creationId xmlns:a16="http://schemas.microsoft.com/office/drawing/2014/main" id="{4028BD6A-568F-4A16-AE86-5D88861C3BB5}"/>
              </a:ext>
            </a:extLst>
          </p:cNvPr>
          <p:cNvSpPr>
            <a:spLocks noGrp="1"/>
          </p:cNvSpPr>
          <p:nvPr>
            <p:ph type="body" sz="quarter" idx="29" hasCustomPrompt="1"/>
          </p:nvPr>
        </p:nvSpPr>
        <p:spPr>
          <a:xfrm>
            <a:off x="9879382" y="3079567"/>
            <a:ext cx="1211785"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52" name="Text Placeholder 10">
            <a:extLst>
              <a:ext uri="{FF2B5EF4-FFF2-40B4-BE49-F238E27FC236}">
                <a16:creationId xmlns:a16="http://schemas.microsoft.com/office/drawing/2014/main" id="{2E935678-32B2-4589-933F-F74B3E68FFA6}"/>
              </a:ext>
            </a:extLst>
          </p:cNvPr>
          <p:cNvSpPr>
            <a:spLocks noGrp="1"/>
          </p:cNvSpPr>
          <p:nvPr>
            <p:ph type="body" sz="quarter" idx="16" hasCustomPrompt="1"/>
          </p:nvPr>
        </p:nvSpPr>
        <p:spPr>
          <a:xfrm>
            <a:off x="510458"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51" name="Text Placeholder 10">
            <a:extLst>
              <a:ext uri="{FF2B5EF4-FFF2-40B4-BE49-F238E27FC236}">
                <a16:creationId xmlns:a16="http://schemas.microsoft.com/office/drawing/2014/main" id="{B3C5A73C-51DD-4781-943C-235704BBF6B5}"/>
              </a:ext>
            </a:extLst>
          </p:cNvPr>
          <p:cNvSpPr>
            <a:spLocks noGrp="1"/>
          </p:cNvSpPr>
          <p:nvPr>
            <p:ph type="body" sz="quarter" idx="26" hasCustomPrompt="1"/>
          </p:nvPr>
        </p:nvSpPr>
        <p:spPr>
          <a:xfrm>
            <a:off x="510458" y="5156838"/>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78" name="Text Placeholder 10">
            <a:extLst>
              <a:ext uri="{FF2B5EF4-FFF2-40B4-BE49-F238E27FC236}">
                <a16:creationId xmlns:a16="http://schemas.microsoft.com/office/drawing/2014/main" id="{AD95FB24-5DA0-4000-B023-A00C32D53F08}"/>
              </a:ext>
            </a:extLst>
          </p:cNvPr>
          <p:cNvSpPr>
            <a:spLocks noGrp="1"/>
          </p:cNvSpPr>
          <p:nvPr>
            <p:ph type="body" sz="quarter" idx="31" hasCustomPrompt="1"/>
          </p:nvPr>
        </p:nvSpPr>
        <p:spPr>
          <a:xfrm>
            <a:off x="3432032"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77" name="Text Placeholder 10">
            <a:extLst>
              <a:ext uri="{FF2B5EF4-FFF2-40B4-BE49-F238E27FC236}">
                <a16:creationId xmlns:a16="http://schemas.microsoft.com/office/drawing/2014/main" id="{7455F56A-A263-4D13-A484-2D15CD61D0FC}"/>
              </a:ext>
            </a:extLst>
          </p:cNvPr>
          <p:cNvSpPr>
            <a:spLocks noGrp="1"/>
          </p:cNvSpPr>
          <p:nvPr>
            <p:ph type="body" sz="quarter" idx="30" hasCustomPrompt="1"/>
          </p:nvPr>
        </p:nvSpPr>
        <p:spPr>
          <a:xfrm>
            <a:off x="3432032" y="5156837"/>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80" name="Text Placeholder 10">
            <a:extLst>
              <a:ext uri="{FF2B5EF4-FFF2-40B4-BE49-F238E27FC236}">
                <a16:creationId xmlns:a16="http://schemas.microsoft.com/office/drawing/2014/main" id="{6C6ABB33-3D98-4D76-B96F-65F574936223}"/>
              </a:ext>
            </a:extLst>
          </p:cNvPr>
          <p:cNvSpPr>
            <a:spLocks noGrp="1"/>
          </p:cNvSpPr>
          <p:nvPr>
            <p:ph type="body" sz="quarter" idx="33" hasCustomPrompt="1"/>
          </p:nvPr>
        </p:nvSpPr>
        <p:spPr>
          <a:xfrm>
            <a:off x="6391270"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79" name="Text Placeholder 10">
            <a:extLst>
              <a:ext uri="{FF2B5EF4-FFF2-40B4-BE49-F238E27FC236}">
                <a16:creationId xmlns:a16="http://schemas.microsoft.com/office/drawing/2014/main" id="{8EA8275A-A17A-42ED-9DDC-5F06000BFBEF}"/>
              </a:ext>
            </a:extLst>
          </p:cNvPr>
          <p:cNvSpPr>
            <a:spLocks noGrp="1"/>
          </p:cNvSpPr>
          <p:nvPr>
            <p:ph type="body" sz="quarter" idx="32" hasCustomPrompt="1"/>
          </p:nvPr>
        </p:nvSpPr>
        <p:spPr>
          <a:xfrm>
            <a:off x="6391270" y="5157592"/>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82" name="Text Placeholder 10">
            <a:extLst>
              <a:ext uri="{FF2B5EF4-FFF2-40B4-BE49-F238E27FC236}">
                <a16:creationId xmlns:a16="http://schemas.microsoft.com/office/drawing/2014/main" id="{4AEA6122-22B2-49EC-8451-E43D40F3236D}"/>
              </a:ext>
            </a:extLst>
          </p:cNvPr>
          <p:cNvSpPr>
            <a:spLocks noGrp="1"/>
          </p:cNvSpPr>
          <p:nvPr>
            <p:ph type="body" sz="quarter" idx="35" hasCustomPrompt="1"/>
          </p:nvPr>
        </p:nvSpPr>
        <p:spPr>
          <a:xfrm>
            <a:off x="9294487"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81" name="Text Placeholder 10">
            <a:extLst>
              <a:ext uri="{FF2B5EF4-FFF2-40B4-BE49-F238E27FC236}">
                <a16:creationId xmlns:a16="http://schemas.microsoft.com/office/drawing/2014/main" id="{103D7EA4-00E4-43FA-8129-1CBE0C1291A0}"/>
              </a:ext>
            </a:extLst>
          </p:cNvPr>
          <p:cNvSpPr>
            <a:spLocks noGrp="1"/>
          </p:cNvSpPr>
          <p:nvPr>
            <p:ph type="body" sz="quarter" idx="34" hasCustomPrompt="1"/>
          </p:nvPr>
        </p:nvSpPr>
        <p:spPr>
          <a:xfrm>
            <a:off x="9294487" y="5166170"/>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68" name="Date Placeholder 2">
            <a:extLst>
              <a:ext uri="{FF2B5EF4-FFF2-40B4-BE49-F238E27FC236}">
                <a16:creationId xmlns:a16="http://schemas.microsoft.com/office/drawing/2014/main" id="{811592B2-2D21-495C-8C11-680EC81556F4}"/>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BEFB73D1-17D7-400F-B750-F5EA2675DD2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DE30E81D-C76E-4DB7-9722-4BE8D7CF33E8}"/>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29401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E109A-BBBE-498A-AC65-464AAF5710C4}"/>
              </a:ext>
            </a:extLst>
          </p:cNvPr>
          <p:cNvSpPr>
            <a:spLocks noGrp="1"/>
          </p:cNvSpPr>
          <p:nvPr>
            <p:ph type="title" hasCustomPrompt="1"/>
          </p:nvPr>
        </p:nvSpPr>
        <p:spPr>
          <a:xfrm>
            <a:off x="1526874" y="1329829"/>
            <a:ext cx="2043713" cy="640698"/>
          </a:xfrm>
          <a:prstGeom prst="rect">
            <a:avLst/>
          </a:prstGeom>
          <a:ln w="28575">
            <a:solidFill>
              <a:schemeClr val="accent2"/>
            </a:solidFill>
          </a:ln>
        </p:spPr>
        <p:txBody>
          <a:bodyPr anchor="ctr"/>
          <a:lstStyle>
            <a:lvl1pPr algn="ctr">
              <a:lnSpc>
                <a:spcPct val="100000"/>
              </a:lnSpc>
              <a:defRPr sz="2400" cap="all" spc="100" baseline="0">
                <a:solidFill>
                  <a:schemeClr val="accent2"/>
                </a:solidFill>
              </a:defRPr>
            </a:lvl1pPr>
          </a:lstStyle>
          <a:p>
            <a:r>
              <a:rPr lang="en-US" dirty="0"/>
              <a:t>title</a:t>
            </a:r>
          </a:p>
        </p:txBody>
      </p:sp>
      <p:sp>
        <p:nvSpPr>
          <p:cNvPr id="10" name="Text Placeholder 10">
            <a:extLst>
              <a:ext uri="{FF2B5EF4-FFF2-40B4-BE49-F238E27FC236}">
                <a16:creationId xmlns:a16="http://schemas.microsoft.com/office/drawing/2014/main" id="{7408009F-7441-4960-8688-598E5537784A}"/>
              </a:ext>
            </a:extLst>
          </p:cNvPr>
          <p:cNvSpPr>
            <a:spLocks noGrp="1"/>
          </p:cNvSpPr>
          <p:nvPr>
            <p:ph type="body" sz="quarter" idx="12" hasCustomPrompt="1"/>
          </p:nvPr>
        </p:nvSpPr>
        <p:spPr>
          <a:xfrm>
            <a:off x="4412513" y="808353"/>
            <a:ext cx="6341212" cy="1682433"/>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8" name="Picture Placeholder 7">
            <a:extLst>
              <a:ext uri="{FF2B5EF4-FFF2-40B4-BE49-F238E27FC236}">
                <a16:creationId xmlns:a16="http://schemas.microsoft.com/office/drawing/2014/main" id="{0721A019-F5C2-4A15-A6AE-C03209D1D7DB}"/>
              </a:ext>
            </a:extLst>
          </p:cNvPr>
          <p:cNvSpPr>
            <a:spLocks noGrp="1"/>
          </p:cNvSpPr>
          <p:nvPr>
            <p:ph type="pic" sz="quarter" idx="10" hasCustomPrompt="1"/>
          </p:nvPr>
        </p:nvSpPr>
        <p:spPr>
          <a:xfrm>
            <a:off x="0" y="3234519"/>
            <a:ext cx="12192000" cy="3623481"/>
          </a:xfrm>
          <a:prstGeom prst="rect">
            <a:avLst/>
          </a:prstGeom>
        </p:spPr>
        <p:txBody>
          <a:bodyPr/>
          <a:lstStyle>
            <a:lvl1pPr marL="0" indent="0" algn="ctr">
              <a:buNone/>
              <a:defRPr/>
            </a:lvl1pPr>
          </a:lstStyle>
          <a:p>
            <a:r>
              <a:rPr lang="en-US" dirty="0"/>
              <a:t>Click to add photo</a:t>
            </a:r>
          </a:p>
        </p:txBody>
      </p:sp>
      <p:sp>
        <p:nvSpPr>
          <p:cNvPr id="11" name="Date Placeholder 3">
            <a:extLst>
              <a:ext uri="{FF2B5EF4-FFF2-40B4-BE49-F238E27FC236}">
                <a16:creationId xmlns:a16="http://schemas.microsoft.com/office/drawing/2014/main" id="{CFE1DF53-32D0-456E-8221-7FCD23325D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12" name="Footer Placeholder 4">
            <a:extLst>
              <a:ext uri="{FF2B5EF4-FFF2-40B4-BE49-F238E27FC236}">
                <a16:creationId xmlns:a16="http://schemas.microsoft.com/office/drawing/2014/main" id="{DC108F1B-58C5-43B6-8251-B1392CA9A8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C530B1E0-03D4-4E5B-A2A7-903B17B306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6912113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07C99-0702-4DEF-A72F-2451B3DC6D0C}"/>
              </a:ext>
            </a:extLst>
          </p:cNvPr>
          <p:cNvSpPr>
            <a:spLocks noGrp="1"/>
          </p:cNvSpPr>
          <p:nvPr>
            <p:ph type="title" hasCustomPrompt="1"/>
          </p:nvPr>
        </p:nvSpPr>
        <p:spPr>
          <a:xfrm>
            <a:off x="1186544" y="-1"/>
            <a:ext cx="3944790" cy="1845127"/>
          </a:xfrm>
          <a:prstGeom prst="rect">
            <a:avLst/>
          </a:prstGeom>
        </p:spPr>
        <p:txBody>
          <a:bodyPr anchor="ctr"/>
          <a:lstStyle>
            <a:lvl1pPr algn="r">
              <a:defRPr sz="2400" cap="all" spc="100" baseline="0">
                <a:solidFill>
                  <a:schemeClr val="accent2"/>
                </a:solidFill>
              </a:defRPr>
            </a:lvl1pPr>
          </a:lstStyle>
          <a:p>
            <a:r>
              <a:rPr lang="en-US" dirty="0"/>
              <a:t>Click to add title</a:t>
            </a:r>
          </a:p>
        </p:txBody>
      </p:sp>
      <p:sp>
        <p:nvSpPr>
          <p:cNvPr id="6" name="Picture Placeholder 7">
            <a:extLst>
              <a:ext uri="{FF2B5EF4-FFF2-40B4-BE49-F238E27FC236}">
                <a16:creationId xmlns:a16="http://schemas.microsoft.com/office/drawing/2014/main" id="{74497024-D7D5-447C-8133-660B1F47A190}"/>
              </a:ext>
            </a:extLst>
          </p:cNvPr>
          <p:cNvSpPr>
            <a:spLocks noGrp="1"/>
          </p:cNvSpPr>
          <p:nvPr>
            <p:ph type="pic" sz="quarter" idx="13" hasCustomPrompt="1"/>
          </p:nvPr>
        </p:nvSpPr>
        <p:spPr>
          <a:xfrm>
            <a:off x="0" y="1845128"/>
            <a:ext cx="12192000" cy="5012871"/>
          </a:xfrm>
          <a:prstGeom prst="rect">
            <a:avLst/>
          </a:prstGeom>
        </p:spPr>
        <p:txBody>
          <a:bodyPr/>
          <a:lstStyle>
            <a:lvl1pPr marL="0" indent="0" algn="l">
              <a:buNone/>
              <a:defRPr/>
            </a:lvl1pPr>
          </a:lstStyle>
          <a:p>
            <a:r>
              <a:rPr lang="en-US" dirty="0"/>
              <a:t>Click to add photo</a:t>
            </a:r>
          </a:p>
        </p:txBody>
      </p:sp>
      <p:sp>
        <p:nvSpPr>
          <p:cNvPr id="3" name="Date Placeholder 2">
            <a:extLst>
              <a:ext uri="{FF2B5EF4-FFF2-40B4-BE49-F238E27FC236}">
                <a16:creationId xmlns:a16="http://schemas.microsoft.com/office/drawing/2014/main" id="{AAE88F42-9013-4CBC-BF65-3FE1470550BE}"/>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r>
              <a:rPr lang="en-US" dirty="0"/>
              <a:t>20XX</a:t>
            </a:r>
          </a:p>
        </p:txBody>
      </p:sp>
      <p:sp>
        <p:nvSpPr>
          <p:cNvPr id="8" name="Text Placeholder 10">
            <a:extLst>
              <a:ext uri="{FF2B5EF4-FFF2-40B4-BE49-F238E27FC236}">
                <a16:creationId xmlns:a16="http://schemas.microsoft.com/office/drawing/2014/main" id="{91F54EB4-06CA-459B-8F8C-86061BA6F1B2}"/>
              </a:ext>
            </a:extLst>
          </p:cNvPr>
          <p:cNvSpPr>
            <a:spLocks noGrp="1"/>
          </p:cNvSpPr>
          <p:nvPr>
            <p:ph type="body" sz="quarter" idx="16" hasCustomPrompt="1"/>
          </p:nvPr>
        </p:nvSpPr>
        <p:spPr>
          <a:xfrm>
            <a:off x="5627913" y="0"/>
            <a:ext cx="6564087" cy="3614737"/>
          </a:xfrm>
          <a:prstGeom prst="rect">
            <a:avLst/>
          </a:prstGeom>
          <a:solidFill>
            <a:schemeClr val="accent2">
              <a:alpha val="92000"/>
            </a:schemeClr>
          </a:solidFill>
        </p:spPr>
        <p:txBody>
          <a:bodyPr lIns="640080" tIns="731520" rIns="548640" anchor="t"/>
          <a:lstStyle>
            <a:lvl1pPr marL="0" indent="0" algn="l">
              <a:lnSpc>
                <a:spcPct val="125000"/>
              </a:lnSpc>
              <a:spcBef>
                <a:spcPts val="0"/>
              </a:spcBef>
              <a:buNone/>
              <a:defRPr sz="1600" cap="none" spc="100" baseline="0">
                <a:solidFill>
                  <a:schemeClr val="bg1"/>
                </a:solidFill>
                <a:latin typeface="+mn-lt"/>
              </a:defRPr>
            </a:lvl1pPr>
          </a:lstStyle>
          <a:p>
            <a:pPr lvl="0"/>
            <a:r>
              <a:rPr lang="en-US" dirty="0"/>
              <a:t>Click to add subtitle</a:t>
            </a:r>
          </a:p>
        </p:txBody>
      </p:sp>
      <p:sp>
        <p:nvSpPr>
          <p:cNvPr id="4" name="Footer Placeholder 3">
            <a:extLst>
              <a:ext uri="{FF2B5EF4-FFF2-40B4-BE49-F238E27FC236}">
                <a16:creationId xmlns:a16="http://schemas.microsoft.com/office/drawing/2014/main" id="{9322B1A3-ADD1-4AAF-A733-AF9AEAB499A8}"/>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r>
              <a:rPr lang="en-US" dirty="0"/>
              <a:t>Pitch deck</a:t>
            </a:r>
          </a:p>
        </p:txBody>
      </p:sp>
      <p:sp>
        <p:nvSpPr>
          <p:cNvPr id="5" name="Slide Number Placeholder 4">
            <a:extLst>
              <a:ext uri="{FF2B5EF4-FFF2-40B4-BE49-F238E27FC236}">
                <a16:creationId xmlns:a16="http://schemas.microsoft.com/office/drawing/2014/main" id="{68AE2F48-AB83-42F0-93C2-9F943F0B00C0}"/>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5020691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ED8B338-CD86-47FF-A4B9-9EE6A11AFBFD}"/>
              </a:ext>
            </a:extLst>
          </p:cNvPr>
          <p:cNvSpPr>
            <a:spLocks noGrp="1"/>
          </p:cNvSpPr>
          <p:nvPr>
            <p:ph type="pic" sz="quarter" idx="15" hasCustomPrompt="1"/>
          </p:nvPr>
        </p:nvSpPr>
        <p:spPr>
          <a:xfrm>
            <a:off x="5511344" y="0"/>
            <a:ext cx="6680656" cy="6858000"/>
          </a:xfrm>
          <a:prstGeom prst="rect">
            <a:avLst/>
          </a:prstGeom>
        </p:spPr>
        <p:txBody>
          <a:bodyPr/>
          <a:lstStyle>
            <a:lvl1pPr marL="0" indent="0" algn="ctr">
              <a:buNone/>
              <a:defRPr/>
            </a:lvl1pPr>
          </a:lstStyle>
          <a:p>
            <a:r>
              <a:rPr lang="en-US" dirty="0"/>
              <a:t>Click to add photo</a:t>
            </a:r>
          </a:p>
        </p:txBody>
      </p:sp>
      <p:sp>
        <p:nvSpPr>
          <p:cNvPr id="11" name="Rectangle 10">
            <a:extLst>
              <a:ext uri="{FF2B5EF4-FFF2-40B4-BE49-F238E27FC236}">
                <a16:creationId xmlns:a16="http://schemas.microsoft.com/office/drawing/2014/main" id="{FAF4E84F-A3BE-442F-B9F1-68AB2244AF96}"/>
              </a:ext>
              <a:ext uri="{C183D7F6-B498-43B3-948B-1728B52AA6E4}">
                <adec:decorative xmlns:adec="http://schemas.microsoft.com/office/drawing/2017/decorative" val="1"/>
              </a:ext>
            </a:extLst>
          </p:cNvPr>
          <p:cNvSpPr/>
          <p:nvPr userDrawn="1"/>
        </p:nvSpPr>
        <p:spPr>
          <a:xfrm>
            <a:off x="-20320" y="-7084"/>
            <a:ext cx="5511344"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9AED10-F37C-48B3-A407-EDC6878C712E}"/>
              </a:ext>
            </a:extLst>
          </p:cNvPr>
          <p:cNvSpPr>
            <a:spLocks noGrp="1"/>
          </p:cNvSpPr>
          <p:nvPr>
            <p:ph type="title" hasCustomPrompt="1"/>
          </p:nvPr>
        </p:nvSpPr>
        <p:spPr>
          <a:xfrm>
            <a:off x="1486566" y="3035081"/>
            <a:ext cx="2341256" cy="640698"/>
          </a:xfrm>
          <a:prstGeom prst="rect">
            <a:avLst/>
          </a:prstGeom>
          <a:ln w="28575">
            <a:solidFill>
              <a:schemeClr val="accent4">
                <a:lumMod val="50000"/>
              </a:schemeClr>
            </a:solidFill>
          </a:ln>
        </p:spPr>
        <p:txBody>
          <a:bodyPr anchor="ctr"/>
          <a:lstStyle>
            <a:lvl1pPr algn="ctr">
              <a:defRPr sz="2400" cap="all" spc="100" baseline="0">
                <a:solidFill>
                  <a:schemeClr val="accent4">
                    <a:lumMod val="50000"/>
                  </a:schemeClr>
                </a:solidFill>
              </a:defRPr>
            </a:lvl1pPr>
          </a:lstStyle>
          <a:p>
            <a:r>
              <a:rPr lang="en-US" dirty="0"/>
              <a:t>Add title</a:t>
            </a:r>
          </a:p>
        </p:txBody>
      </p:sp>
      <p:sp>
        <p:nvSpPr>
          <p:cNvPr id="7" name="Text Placeholder 10">
            <a:extLst>
              <a:ext uri="{FF2B5EF4-FFF2-40B4-BE49-F238E27FC236}">
                <a16:creationId xmlns:a16="http://schemas.microsoft.com/office/drawing/2014/main" id="{F20D097E-45D7-422E-A8D1-635C7DE9A997}"/>
              </a:ext>
            </a:extLst>
          </p:cNvPr>
          <p:cNvSpPr>
            <a:spLocks noGrp="1"/>
          </p:cNvSpPr>
          <p:nvPr>
            <p:ph type="body" sz="quarter" idx="14" hasCustomPrompt="1"/>
          </p:nvPr>
        </p:nvSpPr>
        <p:spPr>
          <a:xfrm>
            <a:off x="1704805" y="3959761"/>
            <a:ext cx="2879477" cy="1790164"/>
          </a:xfrm>
          <a:prstGeom prst="rect">
            <a:avLst/>
          </a:prstGeom>
        </p:spPr>
        <p:txBody>
          <a:bodyPr anchor="t"/>
          <a:lstStyle>
            <a:lvl1pPr marL="0" indent="0" algn="l">
              <a:lnSpc>
                <a:spcPct val="80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Date Placeholder 2">
            <a:extLst>
              <a:ext uri="{FF2B5EF4-FFF2-40B4-BE49-F238E27FC236}">
                <a16:creationId xmlns:a16="http://schemas.microsoft.com/office/drawing/2014/main" id="{19507D12-915D-42C7-9250-F3912C1CAEBE}"/>
              </a:ext>
            </a:extLst>
          </p:cNvPr>
          <p:cNvSpPr>
            <a:spLocks noGrp="1"/>
          </p:cNvSpPr>
          <p:nvPr>
            <p:ph type="dt" sz="half" idx="10"/>
          </p:nvPr>
        </p:nvSpPr>
        <p:spPr>
          <a:xfrm>
            <a:off x="838200" y="6356350"/>
            <a:ext cx="2743200" cy="365125"/>
          </a:xfrm>
          <a:prstGeom prst="rect">
            <a:avLst/>
          </a:prstGeom>
        </p:spPr>
        <p:txBody>
          <a:bodyPr/>
          <a:lstStyle>
            <a:lvl1pPr>
              <a:defRPr/>
            </a:lvl1pPr>
          </a:lstStyle>
          <a:p>
            <a:r>
              <a:rPr lang="en-US" dirty="0"/>
              <a:t>20XX</a:t>
            </a:r>
          </a:p>
        </p:txBody>
      </p:sp>
      <p:sp>
        <p:nvSpPr>
          <p:cNvPr id="12" name="Footer Placeholder 4">
            <a:extLst>
              <a:ext uri="{FF2B5EF4-FFF2-40B4-BE49-F238E27FC236}">
                <a16:creationId xmlns:a16="http://schemas.microsoft.com/office/drawing/2014/main" id="{14520C17-104B-4F9D-B1D8-2FA4676B3C15}"/>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219F9CF7-C4CD-4EEB-A49F-1820A981A249}"/>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671333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E3FCFFF-5934-4C8D-A4B0-6B19C662D8BA}"/>
              </a:ext>
              <a:ext uri="{C183D7F6-B498-43B3-948B-1728B52AA6E4}">
                <adec:decorative xmlns:adec="http://schemas.microsoft.com/office/drawing/2017/decorative" val="1"/>
              </a:ext>
            </a:extLst>
          </p:cNvPr>
          <p:cNvSpPr/>
          <p:nvPr userDrawn="1"/>
        </p:nvSpPr>
        <p:spPr>
          <a:xfrm>
            <a:off x="0" y="-13651"/>
            <a:ext cx="3701436"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720FC4D-FDE2-42C3-B907-27B071B649CC}"/>
              </a:ext>
            </a:extLst>
          </p:cNvPr>
          <p:cNvSpPr>
            <a:spLocks noGrp="1"/>
          </p:cNvSpPr>
          <p:nvPr>
            <p:ph type="title" hasCustomPrompt="1"/>
          </p:nvPr>
        </p:nvSpPr>
        <p:spPr>
          <a:xfrm>
            <a:off x="914441" y="1332239"/>
            <a:ext cx="1871580" cy="640698"/>
          </a:xfrm>
          <a:prstGeom prst="rect">
            <a:avLst/>
          </a:prstGeom>
          <a:ln w="28575">
            <a:solidFill>
              <a:schemeClr val="accent2"/>
            </a:solidFill>
          </a:ln>
        </p:spPr>
        <p:txBody>
          <a:bodyPr anchor="ctr"/>
          <a:lstStyle>
            <a:lvl1pPr algn="ctr">
              <a:defRPr sz="2400" cap="all" spc="100" baseline="0">
                <a:solidFill>
                  <a:schemeClr val="accent2"/>
                </a:solidFill>
              </a:defRPr>
            </a:lvl1pPr>
          </a:lstStyle>
          <a:p>
            <a:r>
              <a:rPr lang="en-US" dirty="0"/>
              <a:t>Title</a:t>
            </a:r>
          </a:p>
        </p:txBody>
      </p:sp>
      <p:sp>
        <p:nvSpPr>
          <p:cNvPr id="12" name="Text Placeholder 10">
            <a:extLst>
              <a:ext uri="{FF2B5EF4-FFF2-40B4-BE49-F238E27FC236}">
                <a16:creationId xmlns:a16="http://schemas.microsoft.com/office/drawing/2014/main" id="{97404DC9-3FBE-41B9-946D-9A0D878C2887}"/>
              </a:ext>
            </a:extLst>
          </p:cNvPr>
          <p:cNvSpPr>
            <a:spLocks noGrp="1"/>
          </p:cNvSpPr>
          <p:nvPr>
            <p:ph type="body" sz="quarter" idx="16" hasCustomPrompt="1"/>
          </p:nvPr>
        </p:nvSpPr>
        <p:spPr>
          <a:xfrm>
            <a:off x="4231042"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8" name="Text Placeholder 10">
            <a:extLst>
              <a:ext uri="{FF2B5EF4-FFF2-40B4-BE49-F238E27FC236}">
                <a16:creationId xmlns:a16="http://schemas.microsoft.com/office/drawing/2014/main" id="{88BB7876-0125-4084-804C-A842C8558604}"/>
              </a:ext>
            </a:extLst>
          </p:cNvPr>
          <p:cNvSpPr>
            <a:spLocks noGrp="1"/>
          </p:cNvSpPr>
          <p:nvPr>
            <p:ph type="body" sz="quarter" idx="12" hasCustomPrompt="1"/>
          </p:nvPr>
        </p:nvSpPr>
        <p:spPr>
          <a:xfrm>
            <a:off x="4231042"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3" name="Text Placeholder 10">
            <a:extLst>
              <a:ext uri="{FF2B5EF4-FFF2-40B4-BE49-F238E27FC236}">
                <a16:creationId xmlns:a16="http://schemas.microsoft.com/office/drawing/2014/main" id="{8645735C-4621-4667-AB52-0391CFBB6B52}"/>
              </a:ext>
            </a:extLst>
          </p:cNvPr>
          <p:cNvSpPr>
            <a:spLocks noGrp="1"/>
          </p:cNvSpPr>
          <p:nvPr>
            <p:ph type="body" sz="quarter" idx="17" hasCustomPrompt="1"/>
          </p:nvPr>
        </p:nvSpPr>
        <p:spPr>
          <a:xfrm>
            <a:off x="8203339"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9" name="Text Placeholder 10">
            <a:extLst>
              <a:ext uri="{FF2B5EF4-FFF2-40B4-BE49-F238E27FC236}">
                <a16:creationId xmlns:a16="http://schemas.microsoft.com/office/drawing/2014/main" id="{488BB2B1-07E3-42A2-B3BE-7FC7D7AE158E}"/>
              </a:ext>
            </a:extLst>
          </p:cNvPr>
          <p:cNvSpPr>
            <a:spLocks noGrp="1"/>
          </p:cNvSpPr>
          <p:nvPr>
            <p:ph type="body" sz="quarter" idx="13" hasCustomPrompt="1"/>
          </p:nvPr>
        </p:nvSpPr>
        <p:spPr>
          <a:xfrm>
            <a:off x="8203339"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Text Placeholder 10">
            <a:extLst>
              <a:ext uri="{FF2B5EF4-FFF2-40B4-BE49-F238E27FC236}">
                <a16:creationId xmlns:a16="http://schemas.microsoft.com/office/drawing/2014/main" id="{02C103C8-E422-4DEB-9077-DC11E0080569}"/>
              </a:ext>
            </a:extLst>
          </p:cNvPr>
          <p:cNvSpPr>
            <a:spLocks noGrp="1"/>
          </p:cNvSpPr>
          <p:nvPr>
            <p:ph type="body" sz="quarter" idx="19" hasCustomPrompt="1"/>
          </p:nvPr>
        </p:nvSpPr>
        <p:spPr>
          <a:xfrm>
            <a:off x="4231042"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3" name="Text Placeholder 10">
            <a:extLst>
              <a:ext uri="{FF2B5EF4-FFF2-40B4-BE49-F238E27FC236}">
                <a16:creationId xmlns:a16="http://schemas.microsoft.com/office/drawing/2014/main" id="{FA80948A-8FCC-4BE4-A5F7-20802B176305}"/>
              </a:ext>
            </a:extLst>
          </p:cNvPr>
          <p:cNvSpPr>
            <a:spLocks noGrp="1"/>
          </p:cNvSpPr>
          <p:nvPr>
            <p:ph type="body" sz="quarter" idx="23" hasCustomPrompt="1"/>
          </p:nvPr>
        </p:nvSpPr>
        <p:spPr>
          <a:xfrm>
            <a:off x="4231042"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0" name="Text Placeholder 10">
            <a:extLst>
              <a:ext uri="{FF2B5EF4-FFF2-40B4-BE49-F238E27FC236}">
                <a16:creationId xmlns:a16="http://schemas.microsoft.com/office/drawing/2014/main" id="{4744F88B-3CB7-4A2B-B718-EEB4E061A79F}"/>
              </a:ext>
            </a:extLst>
          </p:cNvPr>
          <p:cNvSpPr>
            <a:spLocks noGrp="1"/>
          </p:cNvSpPr>
          <p:nvPr>
            <p:ph type="body" sz="quarter" idx="21" hasCustomPrompt="1"/>
          </p:nvPr>
        </p:nvSpPr>
        <p:spPr>
          <a:xfrm>
            <a:off x="8203339"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2" name="Text Placeholder 10">
            <a:extLst>
              <a:ext uri="{FF2B5EF4-FFF2-40B4-BE49-F238E27FC236}">
                <a16:creationId xmlns:a16="http://schemas.microsoft.com/office/drawing/2014/main" id="{7343EDF6-C2D8-47E1-856B-6329A7CE07E4}"/>
              </a:ext>
            </a:extLst>
          </p:cNvPr>
          <p:cNvSpPr>
            <a:spLocks noGrp="1"/>
          </p:cNvSpPr>
          <p:nvPr>
            <p:ph type="body" sz="quarter" idx="22" hasCustomPrompt="1"/>
          </p:nvPr>
        </p:nvSpPr>
        <p:spPr>
          <a:xfrm>
            <a:off x="8203339"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4" name="Text Placeholder 10">
            <a:extLst>
              <a:ext uri="{FF2B5EF4-FFF2-40B4-BE49-F238E27FC236}">
                <a16:creationId xmlns:a16="http://schemas.microsoft.com/office/drawing/2014/main" id="{AC6352A5-5003-4E32-B8FF-A84B4A4AC3AA}"/>
              </a:ext>
            </a:extLst>
          </p:cNvPr>
          <p:cNvSpPr>
            <a:spLocks noGrp="1"/>
          </p:cNvSpPr>
          <p:nvPr>
            <p:ph type="body" sz="quarter" idx="18" hasCustomPrompt="1"/>
          </p:nvPr>
        </p:nvSpPr>
        <p:spPr>
          <a:xfrm>
            <a:off x="4231042" y="4147932"/>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4" name="Text Placeholder 10">
            <a:extLst>
              <a:ext uri="{FF2B5EF4-FFF2-40B4-BE49-F238E27FC236}">
                <a16:creationId xmlns:a16="http://schemas.microsoft.com/office/drawing/2014/main" id="{CC2603EF-30BF-4C6C-BA93-E99C72480916}"/>
              </a:ext>
            </a:extLst>
          </p:cNvPr>
          <p:cNvSpPr>
            <a:spLocks noGrp="1"/>
          </p:cNvSpPr>
          <p:nvPr>
            <p:ph type="body" sz="quarter" idx="24" hasCustomPrompt="1"/>
          </p:nvPr>
        </p:nvSpPr>
        <p:spPr>
          <a:xfrm>
            <a:off x="4231042" y="4529933"/>
            <a:ext cx="3433138" cy="1450988"/>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6" name="Date Placeholder 3">
            <a:extLst>
              <a:ext uri="{FF2B5EF4-FFF2-40B4-BE49-F238E27FC236}">
                <a16:creationId xmlns:a16="http://schemas.microsoft.com/office/drawing/2014/main" id="{D38E30C9-543F-4532-B571-2F2EF52E7A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17" name="Footer Placeholder 4">
            <a:extLst>
              <a:ext uri="{FF2B5EF4-FFF2-40B4-BE49-F238E27FC236}">
                <a16:creationId xmlns:a16="http://schemas.microsoft.com/office/drawing/2014/main" id="{9E2F8B6B-A63E-448F-86E5-CF3F12A297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8" name="Slide Number Placeholder 5">
            <a:extLst>
              <a:ext uri="{FF2B5EF4-FFF2-40B4-BE49-F238E27FC236}">
                <a16:creationId xmlns:a16="http://schemas.microsoft.com/office/drawing/2014/main" id="{5EC1D779-DE8A-45DF-9A79-70F63DD68B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476491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A5AC9-F6E1-46F9-8810-475475E17B9A}"/>
              </a:ext>
            </a:extLst>
          </p:cNvPr>
          <p:cNvSpPr>
            <a:spLocks noGrp="1"/>
          </p:cNvSpPr>
          <p:nvPr>
            <p:ph type="title" hasCustomPrompt="1"/>
          </p:nvPr>
        </p:nvSpPr>
        <p:spPr>
          <a:xfrm>
            <a:off x="5134980" y="848536"/>
            <a:ext cx="1929607" cy="640698"/>
          </a:xfrm>
          <a:prstGeom prst="rect">
            <a:avLst/>
          </a:prstGeom>
          <a:ln w="28575">
            <a:solidFill>
              <a:schemeClr val="accent2"/>
            </a:solidFill>
          </a:ln>
        </p:spPr>
        <p:txBody>
          <a:bodyPr anchor="ctr"/>
          <a:lstStyle>
            <a:lvl1pPr algn="ctr">
              <a:defRPr sz="2400" cap="all" spc="100" baseline="0">
                <a:solidFill>
                  <a:schemeClr val="accent2"/>
                </a:solidFill>
              </a:defRPr>
            </a:lvl1pPr>
          </a:lstStyle>
          <a:p>
            <a:r>
              <a:rPr lang="en-US" dirty="0"/>
              <a:t>Title</a:t>
            </a:r>
          </a:p>
        </p:txBody>
      </p:sp>
      <p:sp>
        <p:nvSpPr>
          <p:cNvPr id="9" name="Picture Placeholder 8">
            <a:extLst>
              <a:ext uri="{FF2B5EF4-FFF2-40B4-BE49-F238E27FC236}">
                <a16:creationId xmlns:a16="http://schemas.microsoft.com/office/drawing/2014/main" id="{952C02D9-C262-43C0-BE24-402661B0594A}"/>
              </a:ext>
            </a:extLst>
          </p:cNvPr>
          <p:cNvSpPr>
            <a:spLocks noGrp="1"/>
          </p:cNvSpPr>
          <p:nvPr>
            <p:ph type="pic" sz="quarter" idx="10" hasCustomPrompt="1"/>
          </p:nvPr>
        </p:nvSpPr>
        <p:spPr>
          <a:xfrm>
            <a:off x="-1" y="0"/>
            <a:ext cx="4495801" cy="6858000"/>
          </a:xfrm>
          <a:prstGeom prst="rect">
            <a:avLst/>
          </a:prstGeom>
        </p:spPr>
        <p:txBody>
          <a:bodyPr/>
          <a:lstStyle>
            <a:lvl1pPr marL="0" indent="0" algn="ctr">
              <a:buNone/>
              <a:defRPr/>
            </a:lvl1pPr>
          </a:lstStyle>
          <a:p>
            <a:r>
              <a:rPr lang="en-US" dirty="0"/>
              <a:t>Click to add photo</a:t>
            </a:r>
          </a:p>
        </p:txBody>
      </p:sp>
      <p:sp>
        <p:nvSpPr>
          <p:cNvPr id="15" name="Text Placeholder 10">
            <a:extLst>
              <a:ext uri="{FF2B5EF4-FFF2-40B4-BE49-F238E27FC236}">
                <a16:creationId xmlns:a16="http://schemas.microsoft.com/office/drawing/2014/main" id="{D8BD2DF2-5753-43B2-82AD-30DBE8004DEB}"/>
              </a:ext>
            </a:extLst>
          </p:cNvPr>
          <p:cNvSpPr>
            <a:spLocks noGrp="1"/>
          </p:cNvSpPr>
          <p:nvPr>
            <p:ph type="body" sz="quarter" idx="16" hasCustomPrompt="1"/>
          </p:nvPr>
        </p:nvSpPr>
        <p:spPr>
          <a:xfrm>
            <a:off x="5024359" y="2046233"/>
            <a:ext cx="3126583"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1" name="Text Placeholder 10">
            <a:extLst>
              <a:ext uri="{FF2B5EF4-FFF2-40B4-BE49-F238E27FC236}">
                <a16:creationId xmlns:a16="http://schemas.microsoft.com/office/drawing/2014/main" id="{3A5FD5DB-8694-4BD8-819A-7AD23AAAEF4D}"/>
              </a:ext>
            </a:extLst>
          </p:cNvPr>
          <p:cNvSpPr>
            <a:spLocks noGrp="1"/>
          </p:cNvSpPr>
          <p:nvPr>
            <p:ph type="body" sz="quarter" idx="12" hasCustomPrompt="1"/>
          </p:nvPr>
        </p:nvSpPr>
        <p:spPr>
          <a:xfrm>
            <a:off x="5024359" y="2425736"/>
            <a:ext cx="3126583" cy="1306527"/>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7" name="Text Placeholder 10">
            <a:extLst>
              <a:ext uri="{FF2B5EF4-FFF2-40B4-BE49-F238E27FC236}">
                <a16:creationId xmlns:a16="http://schemas.microsoft.com/office/drawing/2014/main" id="{1F5129C3-CFB0-408F-BE5C-AC32F5C68F13}"/>
              </a:ext>
            </a:extLst>
          </p:cNvPr>
          <p:cNvSpPr>
            <a:spLocks noGrp="1"/>
          </p:cNvSpPr>
          <p:nvPr>
            <p:ph type="body" sz="quarter" idx="17" hasCustomPrompt="1"/>
          </p:nvPr>
        </p:nvSpPr>
        <p:spPr>
          <a:xfrm>
            <a:off x="8526986" y="2046233"/>
            <a:ext cx="3281556"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2" name="Text Placeholder 10">
            <a:extLst>
              <a:ext uri="{FF2B5EF4-FFF2-40B4-BE49-F238E27FC236}">
                <a16:creationId xmlns:a16="http://schemas.microsoft.com/office/drawing/2014/main" id="{3344438D-488B-4739-95B6-56F81A25FACC}"/>
              </a:ext>
            </a:extLst>
          </p:cNvPr>
          <p:cNvSpPr>
            <a:spLocks noGrp="1"/>
          </p:cNvSpPr>
          <p:nvPr>
            <p:ph type="body" sz="quarter" idx="13" hasCustomPrompt="1"/>
          </p:nvPr>
        </p:nvSpPr>
        <p:spPr>
          <a:xfrm>
            <a:off x="8526986" y="2425736"/>
            <a:ext cx="3281556" cy="1306527"/>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8" name="Text Placeholder 10">
            <a:extLst>
              <a:ext uri="{FF2B5EF4-FFF2-40B4-BE49-F238E27FC236}">
                <a16:creationId xmlns:a16="http://schemas.microsoft.com/office/drawing/2014/main" id="{A6F801D1-185D-4C5B-9855-3AD0372C33D8}"/>
              </a:ext>
            </a:extLst>
          </p:cNvPr>
          <p:cNvSpPr>
            <a:spLocks noGrp="1"/>
          </p:cNvSpPr>
          <p:nvPr>
            <p:ph type="body" sz="quarter" idx="18" hasCustomPrompt="1"/>
          </p:nvPr>
        </p:nvSpPr>
        <p:spPr>
          <a:xfrm>
            <a:off x="5024359" y="4180976"/>
            <a:ext cx="3126583"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3" name="Text Placeholder 10">
            <a:extLst>
              <a:ext uri="{FF2B5EF4-FFF2-40B4-BE49-F238E27FC236}">
                <a16:creationId xmlns:a16="http://schemas.microsoft.com/office/drawing/2014/main" id="{E46B3EF2-B93D-4E2D-8ECF-31A1DF927BE9}"/>
              </a:ext>
            </a:extLst>
          </p:cNvPr>
          <p:cNvSpPr>
            <a:spLocks noGrp="1"/>
          </p:cNvSpPr>
          <p:nvPr>
            <p:ph type="body" sz="quarter" idx="14" hasCustomPrompt="1"/>
          </p:nvPr>
        </p:nvSpPr>
        <p:spPr>
          <a:xfrm>
            <a:off x="5024359" y="4562976"/>
            <a:ext cx="3126583" cy="1258935"/>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9" name="Text Placeholder 10">
            <a:extLst>
              <a:ext uri="{FF2B5EF4-FFF2-40B4-BE49-F238E27FC236}">
                <a16:creationId xmlns:a16="http://schemas.microsoft.com/office/drawing/2014/main" id="{35A8C3BD-2930-45A1-B3E0-EC8FA92B65F8}"/>
              </a:ext>
            </a:extLst>
          </p:cNvPr>
          <p:cNvSpPr>
            <a:spLocks noGrp="1"/>
          </p:cNvSpPr>
          <p:nvPr>
            <p:ph type="body" sz="quarter" idx="19" hasCustomPrompt="1"/>
          </p:nvPr>
        </p:nvSpPr>
        <p:spPr>
          <a:xfrm>
            <a:off x="8526986" y="4180976"/>
            <a:ext cx="3281556"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E7A5E528-A349-45DA-A841-E092311D8F76}"/>
              </a:ext>
            </a:extLst>
          </p:cNvPr>
          <p:cNvSpPr>
            <a:spLocks noGrp="1"/>
          </p:cNvSpPr>
          <p:nvPr>
            <p:ph type="body" sz="quarter" idx="15" hasCustomPrompt="1"/>
          </p:nvPr>
        </p:nvSpPr>
        <p:spPr>
          <a:xfrm>
            <a:off x="8526986" y="4562976"/>
            <a:ext cx="3281556" cy="1258935"/>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0" name="Date Placeholder 3">
            <a:extLst>
              <a:ext uri="{FF2B5EF4-FFF2-40B4-BE49-F238E27FC236}">
                <a16:creationId xmlns:a16="http://schemas.microsoft.com/office/drawing/2014/main" id="{61AB9D5A-1951-48B0-9CAE-84FC869BE5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31" name="Footer Placeholder 4">
            <a:extLst>
              <a:ext uri="{FF2B5EF4-FFF2-40B4-BE49-F238E27FC236}">
                <a16:creationId xmlns:a16="http://schemas.microsoft.com/office/drawing/2014/main" id="{3AEF9F4B-0EB4-4C9F-9159-80E393F3A1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32" name="Slide Number Placeholder 5">
            <a:extLst>
              <a:ext uri="{FF2B5EF4-FFF2-40B4-BE49-F238E27FC236}">
                <a16:creationId xmlns:a16="http://schemas.microsoft.com/office/drawing/2014/main" id="{6BC4F905-196D-4DFF-9947-C56088B56F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031209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2B5AB06-9792-445C-9B3C-103D5EBCE6D9}"/>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AEFB40-063A-41A7-9581-865BBE62C3C5}"/>
              </a:ext>
            </a:extLst>
          </p:cNvPr>
          <p:cNvSpPr>
            <a:spLocks noGrp="1"/>
          </p:cNvSpPr>
          <p:nvPr>
            <p:ph type="title" hasCustomPrompt="1"/>
          </p:nvPr>
        </p:nvSpPr>
        <p:spPr>
          <a:xfrm>
            <a:off x="838200" y="597992"/>
            <a:ext cx="10515600" cy="994835"/>
          </a:xfrm>
          <a:prstGeom prst="rect">
            <a:avLst/>
          </a:prstGeom>
        </p:spPr>
        <p:txBody>
          <a:bodyPr anchor="ctr"/>
          <a:lstStyle>
            <a:lvl1pPr algn="ctr">
              <a:defRPr sz="2400" cap="all" spc="100" baseline="0">
                <a:solidFill>
                  <a:schemeClr val="tx2">
                    <a:lumMod val="75000"/>
                  </a:schemeClr>
                </a:solidFill>
              </a:defRPr>
            </a:lvl1pPr>
          </a:lstStyle>
          <a:p>
            <a:r>
              <a:rPr lang="en-US" dirty="0"/>
              <a:t>Click to add title</a:t>
            </a:r>
          </a:p>
        </p:txBody>
      </p:sp>
      <p:sp>
        <p:nvSpPr>
          <p:cNvPr id="5" name="Picture Placeholder 4">
            <a:extLst>
              <a:ext uri="{FF2B5EF4-FFF2-40B4-BE49-F238E27FC236}">
                <a16:creationId xmlns:a16="http://schemas.microsoft.com/office/drawing/2014/main" id="{4C3BAD53-6B4A-490D-BE06-B5A0B068755B}"/>
              </a:ext>
            </a:extLst>
          </p:cNvPr>
          <p:cNvSpPr>
            <a:spLocks noGrp="1"/>
          </p:cNvSpPr>
          <p:nvPr>
            <p:ph type="pic" sz="quarter" idx="23"/>
          </p:nvPr>
        </p:nvSpPr>
        <p:spPr>
          <a:xfrm>
            <a:off x="1632608" y="2982740"/>
            <a:ext cx="603504" cy="603504"/>
          </a:xfrm>
          <a:prstGeom prst="rect">
            <a:avLst/>
          </a:prstGeom>
        </p:spPr>
        <p:txBody>
          <a:bodyPr/>
          <a:lstStyle>
            <a:lvl1pPr marL="0" indent="0" algn="ctr">
              <a:buNone/>
              <a:defRPr sz="1100"/>
            </a:lvl1pPr>
          </a:lstStyle>
          <a:p>
            <a:r>
              <a:rPr lang="en-US"/>
              <a:t>Click icon to add picture</a:t>
            </a:r>
            <a:endParaRPr lang="en-US" dirty="0"/>
          </a:p>
        </p:txBody>
      </p:sp>
      <p:sp>
        <p:nvSpPr>
          <p:cNvPr id="22" name="Picture Placeholder 4">
            <a:extLst>
              <a:ext uri="{FF2B5EF4-FFF2-40B4-BE49-F238E27FC236}">
                <a16:creationId xmlns:a16="http://schemas.microsoft.com/office/drawing/2014/main" id="{30E1FC4A-DE44-4B85-856E-E2480DF55A80}"/>
              </a:ext>
            </a:extLst>
          </p:cNvPr>
          <p:cNvSpPr>
            <a:spLocks noGrp="1"/>
          </p:cNvSpPr>
          <p:nvPr>
            <p:ph type="pic" sz="quarter" idx="24"/>
          </p:nvPr>
        </p:nvSpPr>
        <p:spPr>
          <a:xfrm>
            <a:off x="4388240" y="2981421"/>
            <a:ext cx="603504" cy="594360"/>
          </a:xfrm>
          <a:prstGeom prst="rect">
            <a:avLst/>
          </a:prstGeom>
        </p:spPr>
        <p:txBody>
          <a:bodyPr/>
          <a:lstStyle>
            <a:lvl1pPr marL="0" indent="0" algn="ctr">
              <a:buNone/>
              <a:defRPr sz="1100"/>
            </a:lvl1pPr>
          </a:lstStyle>
          <a:p>
            <a:r>
              <a:rPr lang="en-US"/>
              <a:t>Click icon to add picture</a:t>
            </a:r>
            <a:endParaRPr lang="en-US" dirty="0"/>
          </a:p>
        </p:txBody>
      </p:sp>
      <p:sp>
        <p:nvSpPr>
          <p:cNvPr id="23" name="Picture Placeholder 4">
            <a:extLst>
              <a:ext uri="{FF2B5EF4-FFF2-40B4-BE49-F238E27FC236}">
                <a16:creationId xmlns:a16="http://schemas.microsoft.com/office/drawing/2014/main" id="{02E70B7A-F000-4D8D-9BDF-E10FF6B38374}"/>
              </a:ext>
            </a:extLst>
          </p:cNvPr>
          <p:cNvSpPr>
            <a:spLocks noGrp="1"/>
          </p:cNvSpPr>
          <p:nvPr>
            <p:ph type="pic" sz="quarter" idx="25"/>
          </p:nvPr>
        </p:nvSpPr>
        <p:spPr>
          <a:xfrm>
            <a:off x="7182902" y="2983163"/>
            <a:ext cx="603504" cy="603504"/>
          </a:xfrm>
          <a:prstGeom prst="rect">
            <a:avLst/>
          </a:prstGeom>
        </p:spPr>
        <p:txBody>
          <a:bodyPr/>
          <a:lstStyle>
            <a:lvl1pPr marL="0" indent="0" algn="ctr">
              <a:buNone/>
              <a:defRPr sz="1100"/>
            </a:lvl1pPr>
          </a:lstStyle>
          <a:p>
            <a:r>
              <a:rPr lang="en-US"/>
              <a:t>Click icon to add picture</a:t>
            </a:r>
            <a:endParaRPr lang="en-US" dirty="0"/>
          </a:p>
        </p:txBody>
      </p:sp>
      <p:sp>
        <p:nvSpPr>
          <p:cNvPr id="24" name="Picture Placeholder 4">
            <a:extLst>
              <a:ext uri="{FF2B5EF4-FFF2-40B4-BE49-F238E27FC236}">
                <a16:creationId xmlns:a16="http://schemas.microsoft.com/office/drawing/2014/main" id="{1CED61F8-3F2F-4611-8E56-88AAF763257E}"/>
              </a:ext>
            </a:extLst>
          </p:cNvPr>
          <p:cNvSpPr>
            <a:spLocks noGrp="1"/>
          </p:cNvSpPr>
          <p:nvPr>
            <p:ph type="pic" sz="quarter" idx="26"/>
          </p:nvPr>
        </p:nvSpPr>
        <p:spPr>
          <a:xfrm>
            <a:off x="9927648" y="3001928"/>
            <a:ext cx="594360" cy="594360"/>
          </a:xfrm>
          <a:prstGeom prst="rect">
            <a:avLst/>
          </a:prstGeom>
        </p:spPr>
        <p:txBody>
          <a:bodyPr/>
          <a:lstStyle>
            <a:lvl1pPr marL="0" indent="0" algn="ctr">
              <a:buNone/>
              <a:defRPr sz="1100"/>
            </a:lvl1pPr>
          </a:lstStyle>
          <a:p>
            <a:r>
              <a:rPr lang="en-US"/>
              <a:t>Click icon to add picture</a:t>
            </a:r>
            <a:endParaRPr lang="en-US" dirty="0"/>
          </a:p>
        </p:txBody>
      </p:sp>
      <p:sp>
        <p:nvSpPr>
          <p:cNvPr id="30" name="Text Placeholder 10">
            <a:extLst>
              <a:ext uri="{FF2B5EF4-FFF2-40B4-BE49-F238E27FC236}">
                <a16:creationId xmlns:a16="http://schemas.microsoft.com/office/drawing/2014/main" id="{B7058D0A-FADA-4AE8-99E1-90B4E5D358AC}"/>
              </a:ext>
            </a:extLst>
          </p:cNvPr>
          <p:cNvSpPr>
            <a:spLocks noGrp="1"/>
          </p:cNvSpPr>
          <p:nvPr>
            <p:ph type="body" sz="quarter" idx="16" hasCustomPrompt="1"/>
          </p:nvPr>
        </p:nvSpPr>
        <p:spPr>
          <a:xfrm>
            <a:off x="74080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28" name="Text Placeholder 10">
            <a:extLst>
              <a:ext uri="{FF2B5EF4-FFF2-40B4-BE49-F238E27FC236}">
                <a16:creationId xmlns:a16="http://schemas.microsoft.com/office/drawing/2014/main" id="{3B7B90F8-2155-4E8A-BCE9-7780EE14ED2C}"/>
              </a:ext>
            </a:extLst>
          </p:cNvPr>
          <p:cNvSpPr>
            <a:spLocks noGrp="1"/>
          </p:cNvSpPr>
          <p:nvPr>
            <p:ph type="body" sz="quarter" idx="12" hasCustomPrompt="1"/>
          </p:nvPr>
        </p:nvSpPr>
        <p:spPr>
          <a:xfrm>
            <a:off x="74080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4" name="Text Placeholder 10">
            <a:extLst>
              <a:ext uri="{FF2B5EF4-FFF2-40B4-BE49-F238E27FC236}">
                <a16:creationId xmlns:a16="http://schemas.microsoft.com/office/drawing/2014/main" id="{9C0C6E63-A45B-409B-824C-FAA0CC56EC89}"/>
              </a:ext>
            </a:extLst>
          </p:cNvPr>
          <p:cNvSpPr>
            <a:spLocks noGrp="1"/>
          </p:cNvSpPr>
          <p:nvPr>
            <p:ph type="body" sz="quarter" idx="18" hasCustomPrompt="1"/>
          </p:nvPr>
        </p:nvSpPr>
        <p:spPr>
          <a:xfrm>
            <a:off x="350858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3" name="Text Placeholder 10">
            <a:extLst>
              <a:ext uri="{FF2B5EF4-FFF2-40B4-BE49-F238E27FC236}">
                <a16:creationId xmlns:a16="http://schemas.microsoft.com/office/drawing/2014/main" id="{B910C319-3589-469F-9A8A-173CB714BA47}"/>
              </a:ext>
            </a:extLst>
          </p:cNvPr>
          <p:cNvSpPr>
            <a:spLocks noGrp="1"/>
          </p:cNvSpPr>
          <p:nvPr>
            <p:ph type="body" sz="quarter" idx="17" hasCustomPrompt="1"/>
          </p:nvPr>
        </p:nvSpPr>
        <p:spPr>
          <a:xfrm>
            <a:off x="350858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6" name="Text Placeholder 10">
            <a:extLst>
              <a:ext uri="{FF2B5EF4-FFF2-40B4-BE49-F238E27FC236}">
                <a16:creationId xmlns:a16="http://schemas.microsoft.com/office/drawing/2014/main" id="{D9802FCD-21E3-4F6F-B57C-02AEB618FE8B}"/>
              </a:ext>
            </a:extLst>
          </p:cNvPr>
          <p:cNvSpPr>
            <a:spLocks noGrp="1"/>
          </p:cNvSpPr>
          <p:nvPr>
            <p:ph type="body" sz="quarter" idx="20" hasCustomPrompt="1"/>
          </p:nvPr>
        </p:nvSpPr>
        <p:spPr>
          <a:xfrm>
            <a:off x="630340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5" name="Text Placeholder 10">
            <a:extLst>
              <a:ext uri="{FF2B5EF4-FFF2-40B4-BE49-F238E27FC236}">
                <a16:creationId xmlns:a16="http://schemas.microsoft.com/office/drawing/2014/main" id="{4AFEE648-F3AD-453E-895B-F43C7415C7BC}"/>
              </a:ext>
            </a:extLst>
          </p:cNvPr>
          <p:cNvSpPr>
            <a:spLocks noGrp="1"/>
          </p:cNvSpPr>
          <p:nvPr>
            <p:ph type="body" sz="quarter" idx="19" hasCustomPrompt="1"/>
          </p:nvPr>
        </p:nvSpPr>
        <p:spPr>
          <a:xfrm>
            <a:off x="630340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8" name="Text Placeholder 10">
            <a:extLst>
              <a:ext uri="{FF2B5EF4-FFF2-40B4-BE49-F238E27FC236}">
                <a16:creationId xmlns:a16="http://schemas.microsoft.com/office/drawing/2014/main" id="{AA760860-8E89-42DD-87FD-F9951F283727}"/>
              </a:ext>
            </a:extLst>
          </p:cNvPr>
          <p:cNvSpPr>
            <a:spLocks noGrp="1"/>
          </p:cNvSpPr>
          <p:nvPr>
            <p:ph type="body" sz="quarter" idx="22" hasCustomPrompt="1"/>
          </p:nvPr>
        </p:nvSpPr>
        <p:spPr>
          <a:xfrm>
            <a:off x="907118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7" name="Text Placeholder 10">
            <a:extLst>
              <a:ext uri="{FF2B5EF4-FFF2-40B4-BE49-F238E27FC236}">
                <a16:creationId xmlns:a16="http://schemas.microsoft.com/office/drawing/2014/main" id="{5FD2DFE0-D25E-4B72-A2B4-C40CF72D522E}"/>
              </a:ext>
            </a:extLst>
          </p:cNvPr>
          <p:cNvSpPr>
            <a:spLocks noGrp="1"/>
          </p:cNvSpPr>
          <p:nvPr>
            <p:ph type="body" sz="quarter" idx="21" hasCustomPrompt="1"/>
          </p:nvPr>
        </p:nvSpPr>
        <p:spPr>
          <a:xfrm>
            <a:off x="907118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0" name="Date Placeholder 3">
            <a:extLst>
              <a:ext uri="{FF2B5EF4-FFF2-40B4-BE49-F238E27FC236}">
                <a16:creationId xmlns:a16="http://schemas.microsoft.com/office/drawing/2014/main" id="{573EDDB2-8AC2-4A88-95EE-20082E77DE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41" name="Footer Placeholder 4">
            <a:extLst>
              <a:ext uri="{FF2B5EF4-FFF2-40B4-BE49-F238E27FC236}">
                <a16:creationId xmlns:a16="http://schemas.microsoft.com/office/drawing/2014/main" id="{325A34CF-B8DC-4A28-86BC-8D450E3D3C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42" name="Slide Number Placeholder 5">
            <a:extLst>
              <a:ext uri="{FF2B5EF4-FFF2-40B4-BE49-F238E27FC236}">
                <a16:creationId xmlns:a16="http://schemas.microsoft.com/office/drawing/2014/main" id="{3F009426-0603-4EF7-8DE1-0CA50818F7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4147655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E090415B-A73D-4D17-B5FA-F442D6C0EB27}"/>
              </a:ext>
            </a:extLst>
          </p:cNvPr>
          <p:cNvSpPr>
            <a:spLocks noGrp="1"/>
          </p:cNvSpPr>
          <p:nvPr>
            <p:ph type="pic" sz="quarter" idx="10" hasCustomPrompt="1"/>
          </p:nvPr>
        </p:nvSpPr>
        <p:spPr>
          <a:xfrm>
            <a:off x="0" y="0"/>
            <a:ext cx="12192000" cy="3429000"/>
          </a:xfrm>
          <a:prstGeom prst="rect">
            <a:avLst/>
          </a:prstGeom>
        </p:spPr>
        <p:txBody>
          <a:bodyPr/>
          <a:lstStyle>
            <a:lvl1pPr marL="0" indent="0" algn="ctr">
              <a:buNone/>
              <a:defRPr/>
            </a:lvl1pPr>
          </a:lstStyle>
          <a:p>
            <a:r>
              <a:rPr lang="en-US" dirty="0"/>
              <a:t>Click to add photo</a:t>
            </a:r>
          </a:p>
        </p:txBody>
      </p:sp>
      <p:sp>
        <p:nvSpPr>
          <p:cNvPr id="3" name="Title 2">
            <a:extLst>
              <a:ext uri="{FF2B5EF4-FFF2-40B4-BE49-F238E27FC236}">
                <a16:creationId xmlns:a16="http://schemas.microsoft.com/office/drawing/2014/main" id="{AB9CB337-B3D4-443D-99C2-B7AE9EB5D243}"/>
              </a:ext>
            </a:extLst>
          </p:cNvPr>
          <p:cNvSpPr>
            <a:spLocks noGrp="1"/>
          </p:cNvSpPr>
          <p:nvPr>
            <p:ph type="title" hasCustomPrompt="1"/>
          </p:nvPr>
        </p:nvSpPr>
        <p:spPr>
          <a:xfrm>
            <a:off x="81279" y="-136525"/>
            <a:ext cx="4979773" cy="6858000"/>
          </a:xfrm>
          <a:prstGeom prst="rect">
            <a:avLst/>
          </a:prstGeom>
          <a:solidFill>
            <a:schemeClr val="accent2">
              <a:alpha val="92000"/>
            </a:schemeClr>
          </a:solidFill>
        </p:spPr>
        <p:txBody>
          <a:bodyPr tIns="3246120" anchor="ctr"/>
          <a:lstStyle>
            <a:lvl1pPr algn="ctr">
              <a:defRPr sz="2400" cap="all" spc="100" baseline="0">
                <a:solidFill>
                  <a:schemeClr val="bg1"/>
                </a:solidFill>
              </a:defRPr>
            </a:lvl1pPr>
          </a:lstStyle>
          <a:p>
            <a:r>
              <a:rPr lang="en-US" dirty="0"/>
              <a:t>Add title</a:t>
            </a:r>
          </a:p>
        </p:txBody>
      </p:sp>
      <p:sp>
        <p:nvSpPr>
          <p:cNvPr id="8" name="Date Placeholder 3">
            <a:extLst>
              <a:ext uri="{FF2B5EF4-FFF2-40B4-BE49-F238E27FC236}">
                <a16:creationId xmlns:a16="http://schemas.microsoft.com/office/drawing/2014/main" id="{C9AB6E92-BF31-4AA5-B407-78E1D7795A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9" name="Footer Placeholder 4">
            <a:extLst>
              <a:ext uri="{FF2B5EF4-FFF2-40B4-BE49-F238E27FC236}">
                <a16:creationId xmlns:a16="http://schemas.microsoft.com/office/drawing/2014/main" id="{3803124F-8B71-4805-8DBD-A3AB3ED434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99A9D64C-A9E2-4148-B514-933547C5B9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
        <p:nvSpPr>
          <p:cNvPr id="15" name="Text Placeholder 10">
            <a:extLst>
              <a:ext uri="{FF2B5EF4-FFF2-40B4-BE49-F238E27FC236}">
                <a16:creationId xmlns:a16="http://schemas.microsoft.com/office/drawing/2014/main" id="{4218B468-C542-4326-86FA-43DF3A4F3DB9}"/>
              </a:ext>
            </a:extLst>
          </p:cNvPr>
          <p:cNvSpPr>
            <a:spLocks noGrp="1"/>
          </p:cNvSpPr>
          <p:nvPr>
            <p:ph type="body" sz="quarter" idx="16" hasCustomPrompt="1"/>
          </p:nvPr>
        </p:nvSpPr>
        <p:spPr>
          <a:xfrm>
            <a:off x="5743575" y="3972253"/>
            <a:ext cx="5859420" cy="1769419"/>
          </a:xfrm>
          <a:prstGeom prst="rect">
            <a:avLst/>
          </a:prstGeom>
        </p:spPr>
        <p:txBody>
          <a:bodyPr anchor="ctr"/>
          <a:lstStyle>
            <a:lvl1pPr marL="0" indent="0" algn="l">
              <a:lnSpc>
                <a:spcPct val="200000"/>
              </a:lnSpc>
              <a:spcBef>
                <a:spcPts val="0"/>
              </a:spcBef>
              <a:buNone/>
              <a:defRPr sz="1800" cap="none" spc="100" baseline="0">
                <a:solidFill>
                  <a:schemeClr val="tx1"/>
                </a:solidFill>
                <a:latin typeface="+mn-lt"/>
              </a:defRPr>
            </a:lvl1pPr>
          </a:lstStyle>
          <a:p>
            <a:pPr lvl="0"/>
            <a:r>
              <a:rPr lang="en-US" dirty="0"/>
              <a:t>Click to add subtitle</a:t>
            </a:r>
          </a:p>
        </p:txBody>
      </p:sp>
    </p:spTree>
    <p:extLst>
      <p:ext uri="{BB962C8B-B14F-4D97-AF65-F5344CB8AC3E}">
        <p14:creationId xmlns:p14="http://schemas.microsoft.com/office/powerpoint/2010/main" val="4170420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02728A58-8DE2-4B1C-B6CA-F2AED56F4504}"/>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B69D7CAC-EE78-4BAE-94EA-EBE4BB118115}"/>
              </a:ext>
            </a:extLst>
          </p:cNvPr>
          <p:cNvSpPr>
            <a:spLocks noGrp="1"/>
          </p:cNvSpPr>
          <p:nvPr>
            <p:ph type="title" hasCustomPrompt="1"/>
          </p:nvPr>
        </p:nvSpPr>
        <p:spPr>
          <a:xfrm>
            <a:off x="0" y="2375848"/>
            <a:ext cx="12192000" cy="4491182"/>
          </a:xfrm>
          <a:prstGeom prst="rect">
            <a:avLst/>
          </a:prstGeom>
          <a:solidFill>
            <a:schemeClr val="accent4">
              <a:lumMod val="50000"/>
              <a:alpha val="55000"/>
            </a:schemeClr>
          </a:solidFill>
        </p:spPr>
        <p:txBody>
          <a:bodyPr lIns="3657600" tIns="182880" rIns="3657600"/>
          <a:lstStyle>
            <a:lvl1pPr algn="ctr">
              <a:defRPr sz="6000" cap="all" spc="100" baseline="0">
                <a:solidFill>
                  <a:schemeClr val="accent5"/>
                </a:solidFill>
              </a:defRPr>
            </a:lvl1pPr>
          </a:lstStyle>
          <a:p>
            <a:r>
              <a:rPr lang="en-US" dirty="0"/>
              <a:t>Click to add title</a:t>
            </a:r>
          </a:p>
        </p:txBody>
      </p:sp>
    </p:spTree>
    <p:extLst>
      <p:ext uri="{BB962C8B-B14F-4D97-AF65-F5344CB8AC3E}">
        <p14:creationId xmlns:p14="http://schemas.microsoft.com/office/powerpoint/2010/main" val="1148328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bg>
      <p:bgPr>
        <a:solidFill>
          <a:schemeClr val="accent5">
            <a:alpha val="10000"/>
          </a:schemeClr>
        </a:solidFill>
        <a:effectLst/>
      </p:bgPr>
    </p:bg>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50298920-F98C-4AFF-A39F-BB5644F96EBA}"/>
              </a:ext>
            </a:extLst>
          </p:cNvPr>
          <p:cNvSpPr>
            <a:spLocks noGrp="1"/>
          </p:cNvSpPr>
          <p:nvPr>
            <p:ph type="pic" sz="quarter" idx="10" hasCustomPrompt="1"/>
          </p:nvPr>
        </p:nvSpPr>
        <p:spPr>
          <a:xfrm>
            <a:off x="-1" y="0"/>
            <a:ext cx="6772276"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7D906EC1-D867-4113-B1E4-72ADCC4B1586}"/>
              </a:ext>
            </a:extLst>
          </p:cNvPr>
          <p:cNvSpPr>
            <a:spLocks noGrp="1"/>
          </p:cNvSpPr>
          <p:nvPr>
            <p:ph type="title" hasCustomPrompt="1"/>
          </p:nvPr>
        </p:nvSpPr>
        <p:spPr>
          <a:xfrm>
            <a:off x="1861354" y="790901"/>
            <a:ext cx="3049568" cy="640698"/>
          </a:xfrm>
          <a:prstGeom prst="rect">
            <a:avLst/>
          </a:prstGeom>
          <a:gradFill>
            <a:gsLst>
              <a:gs pos="50000">
                <a:schemeClr val="accent1">
                  <a:lumMod val="5000"/>
                  <a:lumOff val="95000"/>
                  <a:alpha val="0"/>
                </a:schemeClr>
              </a:gs>
              <a:gs pos="50000">
                <a:schemeClr val="accent5">
                  <a:alpha val="10000"/>
                </a:schemeClr>
              </a:gs>
            </a:gsLst>
            <a:lin ang="0" scaled="0"/>
          </a:gradFill>
          <a:ln w="28575">
            <a:solidFill>
              <a:schemeClr val="bg1"/>
            </a:solidFill>
          </a:ln>
        </p:spPr>
        <p:txBody>
          <a:bodyPr anchor="ctr"/>
          <a:lstStyle>
            <a:lvl1pPr algn="ctr">
              <a:defRPr sz="2400" cap="all" spc="100" baseline="0">
                <a:solidFill>
                  <a:schemeClr val="bg1"/>
                </a:solidFill>
              </a:defRPr>
            </a:lvl1pPr>
          </a:lstStyle>
          <a:p>
            <a:r>
              <a:rPr lang="en-US" dirty="0"/>
              <a:t>Add title</a:t>
            </a:r>
          </a:p>
        </p:txBody>
      </p:sp>
      <p:sp>
        <p:nvSpPr>
          <p:cNvPr id="16" name="Text Placeholder 10">
            <a:extLst>
              <a:ext uri="{FF2B5EF4-FFF2-40B4-BE49-F238E27FC236}">
                <a16:creationId xmlns:a16="http://schemas.microsoft.com/office/drawing/2014/main" id="{782CE97E-7FF6-4E8B-AF42-9777A2451F87}"/>
              </a:ext>
            </a:extLst>
          </p:cNvPr>
          <p:cNvSpPr>
            <a:spLocks noGrp="1"/>
          </p:cNvSpPr>
          <p:nvPr>
            <p:ph type="body" sz="quarter" idx="16" hasCustomPrompt="1"/>
          </p:nvPr>
        </p:nvSpPr>
        <p:spPr>
          <a:xfrm>
            <a:off x="7822086" y="826720"/>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F57B5FEE-44D7-4F94-A843-EC7BD802D827}"/>
              </a:ext>
            </a:extLst>
          </p:cNvPr>
          <p:cNvSpPr>
            <a:spLocks noGrp="1"/>
          </p:cNvSpPr>
          <p:nvPr>
            <p:ph type="body" sz="quarter" idx="12" hasCustomPrompt="1"/>
          </p:nvPr>
        </p:nvSpPr>
        <p:spPr>
          <a:xfrm>
            <a:off x="7822086" y="1206225"/>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6" name="Text Placeholder 10">
            <a:extLst>
              <a:ext uri="{FF2B5EF4-FFF2-40B4-BE49-F238E27FC236}">
                <a16:creationId xmlns:a16="http://schemas.microsoft.com/office/drawing/2014/main" id="{4250112D-DE79-407A-BBAB-B2BB2CB881C5}"/>
              </a:ext>
            </a:extLst>
          </p:cNvPr>
          <p:cNvSpPr>
            <a:spLocks noGrp="1"/>
          </p:cNvSpPr>
          <p:nvPr>
            <p:ph type="body" sz="quarter" idx="18" hasCustomPrompt="1"/>
          </p:nvPr>
        </p:nvSpPr>
        <p:spPr>
          <a:xfrm>
            <a:off x="7822086" y="2666702"/>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35" name="Text Placeholder 10">
            <a:extLst>
              <a:ext uri="{FF2B5EF4-FFF2-40B4-BE49-F238E27FC236}">
                <a16:creationId xmlns:a16="http://schemas.microsoft.com/office/drawing/2014/main" id="{1C55DCE1-6E6B-4CDD-A9D8-B2A003485698}"/>
              </a:ext>
            </a:extLst>
          </p:cNvPr>
          <p:cNvSpPr>
            <a:spLocks noGrp="1"/>
          </p:cNvSpPr>
          <p:nvPr>
            <p:ph type="body" sz="quarter" idx="17" hasCustomPrompt="1"/>
          </p:nvPr>
        </p:nvSpPr>
        <p:spPr>
          <a:xfrm>
            <a:off x="7822086" y="3046207"/>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9" name="Text Placeholder 10">
            <a:extLst>
              <a:ext uri="{FF2B5EF4-FFF2-40B4-BE49-F238E27FC236}">
                <a16:creationId xmlns:a16="http://schemas.microsoft.com/office/drawing/2014/main" id="{9CAE3862-A5E9-4B70-8F14-8F5BFEE3AAEC}"/>
              </a:ext>
            </a:extLst>
          </p:cNvPr>
          <p:cNvSpPr>
            <a:spLocks noGrp="1"/>
          </p:cNvSpPr>
          <p:nvPr>
            <p:ph type="body" sz="quarter" idx="20" hasCustomPrompt="1"/>
          </p:nvPr>
        </p:nvSpPr>
        <p:spPr>
          <a:xfrm>
            <a:off x="7822086" y="4536575"/>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38" name="Text Placeholder 10">
            <a:extLst>
              <a:ext uri="{FF2B5EF4-FFF2-40B4-BE49-F238E27FC236}">
                <a16:creationId xmlns:a16="http://schemas.microsoft.com/office/drawing/2014/main" id="{34C23C4D-3C16-4A17-BF8A-A9C4E2F013E3}"/>
              </a:ext>
            </a:extLst>
          </p:cNvPr>
          <p:cNvSpPr>
            <a:spLocks noGrp="1"/>
          </p:cNvSpPr>
          <p:nvPr>
            <p:ph type="body" sz="quarter" idx="19" hasCustomPrompt="1"/>
          </p:nvPr>
        </p:nvSpPr>
        <p:spPr>
          <a:xfrm>
            <a:off x="7822086" y="4916080"/>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8" name="Date Placeholder 3">
            <a:extLst>
              <a:ext uri="{FF2B5EF4-FFF2-40B4-BE49-F238E27FC236}">
                <a16:creationId xmlns:a16="http://schemas.microsoft.com/office/drawing/2014/main" id="{E0398655-42A6-4DBC-9542-9A8D10B44A63}"/>
              </a:ext>
            </a:extLst>
          </p:cNvPr>
          <p:cNvSpPr>
            <a:spLocks noGrp="1"/>
          </p:cNvSpPr>
          <p:nvPr>
            <p:ph type="dt" sz="half" idx="2"/>
          </p:nvPr>
        </p:nvSpPr>
        <p:spPr>
          <a:xfrm>
            <a:off x="838200" y="6356350"/>
            <a:ext cx="1590675"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9" name="Footer Placeholder 4">
            <a:extLst>
              <a:ext uri="{FF2B5EF4-FFF2-40B4-BE49-F238E27FC236}">
                <a16:creationId xmlns:a16="http://schemas.microsoft.com/office/drawing/2014/main" id="{1FF7C44B-1689-4CA8-B0BC-0671EA12750F}"/>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effectLst/>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7D6105C8-7607-448C-9CD2-9CA33B49B4DB}"/>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004238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78E2C-0F13-417A-AD7A-E478D5C3BD4C}"/>
              </a:ext>
            </a:extLst>
          </p:cNvPr>
          <p:cNvSpPr>
            <a:spLocks noGrp="1"/>
          </p:cNvSpPr>
          <p:nvPr>
            <p:ph type="title" hasCustomPrompt="1"/>
          </p:nvPr>
        </p:nvSpPr>
        <p:spPr>
          <a:xfrm>
            <a:off x="808382" y="422661"/>
            <a:ext cx="5200532" cy="720399"/>
          </a:xfrm>
          <a:prstGeom prst="rect">
            <a:avLst/>
          </a:prstGeom>
        </p:spPr>
        <p:txBody>
          <a:bodyPr anchor="ctr"/>
          <a:lstStyle>
            <a:lvl1pPr algn="l">
              <a:defRPr sz="2400" cap="all" spc="100" baseline="0">
                <a:solidFill>
                  <a:schemeClr val="accent2"/>
                </a:solidFill>
              </a:defRPr>
            </a:lvl1pPr>
          </a:lstStyle>
          <a:p>
            <a:r>
              <a:rPr lang="en-US" dirty="0"/>
              <a:t>Click to add title</a:t>
            </a:r>
          </a:p>
        </p:txBody>
      </p:sp>
      <p:sp>
        <p:nvSpPr>
          <p:cNvPr id="15" name="Text Placeholder 10">
            <a:extLst>
              <a:ext uri="{FF2B5EF4-FFF2-40B4-BE49-F238E27FC236}">
                <a16:creationId xmlns:a16="http://schemas.microsoft.com/office/drawing/2014/main" id="{30892B14-4811-4781-A0D4-2D26A55DFF2F}"/>
              </a:ext>
            </a:extLst>
          </p:cNvPr>
          <p:cNvSpPr>
            <a:spLocks noGrp="1"/>
          </p:cNvSpPr>
          <p:nvPr>
            <p:ph type="body" sz="quarter" idx="16" hasCustomPrompt="1"/>
          </p:nvPr>
        </p:nvSpPr>
        <p:spPr>
          <a:xfrm>
            <a:off x="920003" y="1617548"/>
            <a:ext cx="876929" cy="720399"/>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22" name="Text Placeholder 10">
            <a:extLst>
              <a:ext uri="{FF2B5EF4-FFF2-40B4-BE49-F238E27FC236}">
                <a16:creationId xmlns:a16="http://schemas.microsoft.com/office/drawing/2014/main" id="{950B6E72-89BA-408A-B2C8-8424747605D1}"/>
              </a:ext>
            </a:extLst>
          </p:cNvPr>
          <p:cNvSpPr>
            <a:spLocks noGrp="1"/>
          </p:cNvSpPr>
          <p:nvPr>
            <p:ph type="body" sz="quarter" idx="18" hasCustomPrompt="1"/>
          </p:nvPr>
        </p:nvSpPr>
        <p:spPr>
          <a:xfrm>
            <a:off x="920003" y="3180036"/>
            <a:ext cx="876930" cy="720400"/>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24" name="Text Placeholder 10">
            <a:extLst>
              <a:ext uri="{FF2B5EF4-FFF2-40B4-BE49-F238E27FC236}">
                <a16:creationId xmlns:a16="http://schemas.microsoft.com/office/drawing/2014/main" id="{1FCE449C-D340-41D2-BDD5-5A31068FC8B8}"/>
              </a:ext>
            </a:extLst>
          </p:cNvPr>
          <p:cNvSpPr>
            <a:spLocks noGrp="1"/>
          </p:cNvSpPr>
          <p:nvPr>
            <p:ph type="body" sz="quarter" idx="20" hasCustomPrompt="1"/>
          </p:nvPr>
        </p:nvSpPr>
        <p:spPr>
          <a:xfrm>
            <a:off x="920003" y="4760985"/>
            <a:ext cx="876930" cy="720400"/>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14" name="Text Placeholder 10">
            <a:extLst>
              <a:ext uri="{FF2B5EF4-FFF2-40B4-BE49-F238E27FC236}">
                <a16:creationId xmlns:a16="http://schemas.microsoft.com/office/drawing/2014/main" id="{41E2BD66-8465-46D7-9283-569B4EE4590B}"/>
              </a:ext>
            </a:extLst>
          </p:cNvPr>
          <p:cNvSpPr>
            <a:spLocks noGrp="1"/>
          </p:cNvSpPr>
          <p:nvPr>
            <p:ph type="body" sz="quarter" idx="12" hasCustomPrompt="1"/>
          </p:nvPr>
        </p:nvSpPr>
        <p:spPr>
          <a:xfrm>
            <a:off x="2102977" y="1456753"/>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13CFC961-1ED9-4817-9DB9-A1F1D0FD2ABA}"/>
              </a:ext>
            </a:extLst>
          </p:cNvPr>
          <p:cNvSpPr>
            <a:spLocks noGrp="1"/>
          </p:cNvSpPr>
          <p:nvPr>
            <p:ph type="body" sz="quarter" idx="17" hasCustomPrompt="1"/>
          </p:nvPr>
        </p:nvSpPr>
        <p:spPr>
          <a:xfrm>
            <a:off x="2102977" y="3031685"/>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3" name="Text Placeholder 10">
            <a:extLst>
              <a:ext uri="{FF2B5EF4-FFF2-40B4-BE49-F238E27FC236}">
                <a16:creationId xmlns:a16="http://schemas.microsoft.com/office/drawing/2014/main" id="{7E0D9B8E-402D-44A1-920E-4838543BD9F3}"/>
              </a:ext>
            </a:extLst>
          </p:cNvPr>
          <p:cNvSpPr>
            <a:spLocks noGrp="1"/>
          </p:cNvSpPr>
          <p:nvPr>
            <p:ph type="body" sz="quarter" idx="19" hasCustomPrompt="1"/>
          </p:nvPr>
        </p:nvSpPr>
        <p:spPr>
          <a:xfrm>
            <a:off x="2102977" y="4612634"/>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5" name="Date Placeholder 3">
            <a:extLst>
              <a:ext uri="{FF2B5EF4-FFF2-40B4-BE49-F238E27FC236}">
                <a16:creationId xmlns:a16="http://schemas.microsoft.com/office/drawing/2014/main" id="{64607288-5296-4BAF-B405-7F1902FA0EF0}"/>
              </a:ext>
            </a:extLst>
          </p:cNvPr>
          <p:cNvSpPr>
            <a:spLocks noGrp="1"/>
          </p:cNvSpPr>
          <p:nvPr>
            <p:ph type="dt" sz="half" idx="2"/>
          </p:nvPr>
        </p:nvSpPr>
        <p:spPr>
          <a:xfrm>
            <a:off x="0" y="6248018"/>
            <a:ext cx="2435528" cy="614850"/>
          </a:xfrm>
          <a:prstGeom prst="rect">
            <a:avLst/>
          </a:prstGeom>
          <a:solidFill>
            <a:schemeClr val="accent2">
              <a:alpha val="92000"/>
            </a:schemeClr>
          </a:solidFill>
        </p:spPr>
        <p:txBody>
          <a:bodyPr vert="horz" lIns="274320" tIns="0" rIns="91440" bIns="45720" rtlCol="0" anchor="ctr"/>
          <a:lstStyle>
            <a:lvl1pPr algn="ctr">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8" name="Picture Placeholder 8">
            <a:extLst>
              <a:ext uri="{FF2B5EF4-FFF2-40B4-BE49-F238E27FC236}">
                <a16:creationId xmlns:a16="http://schemas.microsoft.com/office/drawing/2014/main" id="{61341B70-2018-4DBE-BB9A-D1F7A895F9BE}"/>
              </a:ext>
            </a:extLst>
          </p:cNvPr>
          <p:cNvSpPr>
            <a:spLocks noGrp="1"/>
          </p:cNvSpPr>
          <p:nvPr>
            <p:ph type="pic" sz="quarter" idx="10" hasCustomPrompt="1"/>
          </p:nvPr>
        </p:nvSpPr>
        <p:spPr>
          <a:xfrm>
            <a:off x="6384174" y="0"/>
            <a:ext cx="5807825" cy="6858000"/>
          </a:xfrm>
          <a:prstGeom prst="rect">
            <a:avLst/>
          </a:prstGeom>
        </p:spPr>
        <p:txBody>
          <a:bodyPr/>
          <a:lstStyle>
            <a:lvl1pPr marL="0" indent="0" algn="ctr">
              <a:buNone/>
              <a:defRPr/>
            </a:lvl1pPr>
          </a:lstStyle>
          <a:p>
            <a:r>
              <a:rPr lang="en-US" dirty="0"/>
              <a:t>Click to add photo</a:t>
            </a:r>
          </a:p>
        </p:txBody>
      </p:sp>
      <p:sp>
        <p:nvSpPr>
          <p:cNvPr id="13" name="Footer Placeholder 3">
            <a:extLst>
              <a:ext uri="{FF2B5EF4-FFF2-40B4-BE49-F238E27FC236}">
                <a16:creationId xmlns:a16="http://schemas.microsoft.com/office/drawing/2014/main" id="{83CCEE28-12C2-4138-9214-420B5A5BCEC1}"/>
              </a:ext>
            </a:extLst>
          </p:cNvPr>
          <p:cNvSpPr>
            <a:spLocks noGrp="1"/>
          </p:cNvSpPr>
          <p:nvPr>
            <p:ph type="ftr" sz="quarter" idx="11"/>
          </p:nvPr>
        </p:nvSpPr>
        <p:spPr>
          <a:xfrm>
            <a:off x="2439762" y="6248018"/>
            <a:ext cx="7267426" cy="620868"/>
          </a:xfrm>
          <a:prstGeom prst="rect">
            <a:avLst/>
          </a:prstGeom>
          <a:solidFill>
            <a:schemeClr val="accent2">
              <a:alpha val="92000"/>
            </a:schemeClr>
          </a:solidFill>
        </p:spPr>
        <p:txBody>
          <a:bodyPr tIns="0"/>
          <a:lstStyle>
            <a:lvl1pPr>
              <a:defRPr>
                <a:solidFill>
                  <a:schemeClr val="bg1"/>
                </a:solidFill>
                <a:effectLst>
                  <a:outerShdw blurRad="38100" dist="38100" dir="2700000" algn="tl">
                    <a:srgbClr val="000000">
                      <a:alpha val="43137"/>
                    </a:srgbClr>
                  </a:outerShdw>
                </a:effectLst>
              </a:defRPr>
            </a:lvl1pPr>
          </a:lstStyle>
          <a:p>
            <a:r>
              <a:rPr lang="en-US" dirty="0"/>
              <a:t>Pitch deck</a:t>
            </a:r>
          </a:p>
        </p:txBody>
      </p:sp>
      <p:sp>
        <p:nvSpPr>
          <p:cNvPr id="27" name="Slide Number Placeholder 5">
            <a:extLst>
              <a:ext uri="{FF2B5EF4-FFF2-40B4-BE49-F238E27FC236}">
                <a16:creationId xmlns:a16="http://schemas.microsoft.com/office/drawing/2014/main" id="{347ECA7D-7D2B-475F-874D-51236135A6E9}"/>
              </a:ext>
            </a:extLst>
          </p:cNvPr>
          <p:cNvSpPr>
            <a:spLocks noGrp="1"/>
          </p:cNvSpPr>
          <p:nvPr>
            <p:ph type="sldNum" sz="quarter" idx="4"/>
          </p:nvPr>
        </p:nvSpPr>
        <p:spPr>
          <a:xfrm>
            <a:off x="9707188" y="6248018"/>
            <a:ext cx="2495699" cy="620866"/>
          </a:xfrm>
          <a:prstGeom prst="rect">
            <a:avLst/>
          </a:prstGeom>
          <a:solidFill>
            <a:schemeClr val="accent2">
              <a:alpha val="92000"/>
            </a:schemeClr>
          </a:solidFill>
        </p:spPr>
        <p:txBody>
          <a:bodyPr vert="horz" lIns="457200" tIns="0" rIns="91440" bIns="45720" rtlCol="0" anchor="ctr"/>
          <a:lstStyle>
            <a:lvl1pPr algn="ct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625327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BE02389-643A-44A3-9E32-4459CAEAC3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5" name="Footer Placeholder 4">
            <a:extLst>
              <a:ext uri="{FF2B5EF4-FFF2-40B4-BE49-F238E27FC236}">
                <a16:creationId xmlns:a16="http://schemas.microsoft.com/office/drawing/2014/main" id="{1E3E221A-6F27-4890-B073-7BA27B8FB5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6" name="Slide Number Placeholder 5">
            <a:extLst>
              <a:ext uri="{FF2B5EF4-FFF2-40B4-BE49-F238E27FC236}">
                <a16:creationId xmlns:a16="http://schemas.microsoft.com/office/drawing/2014/main" id="{40B06CAC-A122-486F-81C6-4299D83E94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4230113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pypi.org/project/census/" TargetMode="External"/><Relationship Id="rId2" Type="http://schemas.openxmlformats.org/officeDocument/2006/relationships/image" Target="../media/image25.jp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26.png"/><Relationship Id="rId4" Type="http://schemas.openxmlformats.org/officeDocument/2006/relationships/hyperlink" Target="https://www.census.gov/data/developers/guidance/api-user-guide.html"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infohub.nyced.org/reports/academics/graduation-results" TargetMode="External"/><Relationship Id="rId3" Type="http://schemas.openxmlformats.org/officeDocument/2006/relationships/image" Target="../media/image25.jpg"/><Relationship Id="rId7" Type="http://schemas.openxmlformats.org/officeDocument/2006/relationships/hyperlink" Target="https://www.publicschoolreview.com/tennessee/shelby-county-school-district/4700148-school-district"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hyperlink" Target="https://www.cde.state.co.us/cdereval/gradratecurrent" TargetMode="External"/><Relationship Id="rId11" Type="http://schemas.openxmlformats.org/officeDocument/2006/relationships/image" Target="../media/image27.png"/><Relationship Id="rId5" Type="http://schemas.openxmlformats.org/officeDocument/2006/relationships/hyperlink" Target="https://www.illinoisreportcard.com/district.aspx?source=trends&amp;source2=graduationrate&amp;Districtid=15016299025" TargetMode="External"/><Relationship Id="rId10" Type="http://schemas.openxmlformats.org/officeDocument/2006/relationships/image" Target="../media/image12.png"/><Relationship Id="rId4" Type="http://schemas.openxmlformats.org/officeDocument/2006/relationships/hyperlink" Target="https://tea.texas.gov/reports-and-data/school-performance/accountability-research/completion-graduation-and-dropout" TargetMode="External"/><Relationship Id="rId9" Type="http://schemas.openxmlformats.org/officeDocument/2006/relationships/hyperlink" Target="https://www.cde.ca.gov/nr/ne/yr20/yr20rel101.asp"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hyperlink" Target="https://www.census.gov/data/developers/guidance/api-user-guide.html" TargetMode="Externa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hyperlink" Target="https://www.bls.gov/developers/home.htm"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31.png"/><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0.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jpeg"/><Relationship Id="rId1" Type="http://schemas.openxmlformats.org/officeDocument/2006/relationships/slideLayout" Target="../slideLayouts/slideLayout5.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4.svg"/><Relationship Id="rId7" Type="http://schemas.openxmlformats.org/officeDocument/2006/relationships/image" Target="../media/image39.svg"/><Relationship Id="rId2"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46.svg"/></Relationships>
</file>

<file path=ppt/slides/_rels/slide2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17.xml"/><Relationship Id="rId5" Type="http://schemas.openxmlformats.org/officeDocument/2006/relationships/image" Target="../media/image56.jpeg"/><Relationship Id="rId4" Type="http://schemas.openxmlformats.org/officeDocument/2006/relationships/image" Target="../media/image55.jpeg"/></Relationships>
</file>

<file path=ppt/slides/_rels/slide41.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image" Target="../media/image58.jpeg"/><Relationship Id="rId7" Type="http://schemas.openxmlformats.org/officeDocument/2006/relationships/image" Target="../media/image62.jpeg"/><Relationship Id="rId2" Type="http://schemas.openxmlformats.org/officeDocument/2006/relationships/image" Target="../media/image57.jpeg"/><Relationship Id="rId1" Type="http://schemas.openxmlformats.org/officeDocument/2006/relationships/slideLayout" Target="../slideLayouts/slideLayout18.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 Id="rId9" Type="http://schemas.openxmlformats.org/officeDocument/2006/relationships/image" Target="../media/image64.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9.pn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8" Type="http://schemas.openxmlformats.org/officeDocument/2006/relationships/hyperlink" Target="https://www.cde.state.co.us/cdereval/gradratecurrent" TargetMode="External"/><Relationship Id="rId13" Type="http://schemas.openxmlformats.org/officeDocument/2006/relationships/hyperlink" Target="https://www.bls.gov/help/hlpforma.htm#LA" TargetMode="External"/><Relationship Id="rId18" Type="http://schemas.openxmlformats.org/officeDocument/2006/relationships/image" Target="../media/image17.jpg"/><Relationship Id="rId3" Type="http://schemas.openxmlformats.org/officeDocument/2006/relationships/hyperlink" Target="https://www.census.gov/data/developers/guidance/api-user-guide.html" TargetMode="External"/><Relationship Id="rId7" Type="http://schemas.openxmlformats.org/officeDocument/2006/relationships/hyperlink" Target="https://www.illinoisreportcard.com/district.aspx?source=trends&amp;source2=graduationrate&amp;Districtid=15016299025" TargetMode="External"/><Relationship Id="rId12" Type="http://schemas.openxmlformats.org/officeDocument/2006/relationships/hyperlink" Target="https://www.bls.gov/developers/home.htm" TargetMode="External"/><Relationship Id="rId17" Type="http://schemas.microsoft.com/office/2007/relationships/hdphoto" Target="../media/hdphoto2.wdp"/><Relationship Id="rId2" Type="http://schemas.openxmlformats.org/officeDocument/2006/relationships/notesSlide" Target="../notesSlides/notesSlide5.xml"/><Relationship Id="rId16"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hyperlink" Target="https://tea.texas.gov/reports-and-data/school-performance/accountability-research/completion-graduation-and-dropout" TargetMode="External"/><Relationship Id="rId11" Type="http://schemas.openxmlformats.org/officeDocument/2006/relationships/hyperlink" Target="https://www.cde.ca.gov/nr/ne/yr20/yr20rel101.asp" TargetMode="External"/><Relationship Id="rId5" Type="http://schemas.openxmlformats.org/officeDocument/2006/relationships/hyperlink" Target="https://www.attomdata.com/" TargetMode="External"/><Relationship Id="rId15" Type="http://schemas.microsoft.com/office/2007/relationships/hdphoto" Target="../media/hdphoto1.wdp"/><Relationship Id="rId10" Type="http://schemas.openxmlformats.org/officeDocument/2006/relationships/hyperlink" Target="https://infohub.nyced.org/reports/academics/graduation-results" TargetMode="External"/><Relationship Id="rId4" Type="http://schemas.openxmlformats.org/officeDocument/2006/relationships/hyperlink" Target="https://pypi.org/project/census/" TargetMode="External"/><Relationship Id="rId9" Type="http://schemas.openxmlformats.org/officeDocument/2006/relationships/hyperlink" Target="https://www.publicschoolreview.com/tennessee/shelby-county-school-district/4700148-school-district" TargetMode="External"/><Relationship Id="rId1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3833700-CD72-173F-04C0-AC96493ABA41}"/>
              </a:ext>
            </a:extLst>
          </p:cNvPr>
          <p:cNvSpPr>
            <a:spLocks noGrp="1"/>
          </p:cNvSpPr>
          <p:nvPr>
            <p:ph type="title"/>
          </p:nvPr>
        </p:nvSpPr>
        <p:spPr>
          <a:xfrm>
            <a:off x="838200" y="597992"/>
            <a:ext cx="5061155" cy="994835"/>
          </a:xfrm>
        </p:spPr>
        <p:txBody>
          <a:bodyPr/>
          <a:lstStyle/>
          <a:p>
            <a:r>
              <a:rPr lang="en-US" dirty="0"/>
              <a:t>Presentation Requirements</a:t>
            </a:r>
          </a:p>
        </p:txBody>
      </p:sp>
      <p:pic>
        <p:nvPicPr>
          <p:cNvPr id="29" name="Picture 28" descr="A screenshot of a project plan&#10;&#10;Description automatically generated">
            <a:extLst>
              <a:ext uri="{FF2B5EF4-FFF2-40B4-BE49-F238E27FC236}">
                <a16:creationId xmlns:a16="http://schemas.microsoft.com/office/drawing/2014/main" id="{6F9335B8-C0B7-5AD5-3315-D56CDC13018D}"/>
              </a:ext>
            </a:extLst>
          </p:cNvPr>
          <p:cNvPicPr>
            <a:picLocks noChangeAspect="1"/>
          </p:cNvPicPr>
          <p:nvPr/>
        </p:nvPicPr>
        <p:blipFill>
          <a:blip r:embed="rId2"/>
          <a:stretch>
            <a:fillRect/>
          </a:stretch>
        </p:blipFill>
        <p:spPr>
          <a:xfrm>
            <a:off x="0" y="1769807"/>
            <a:ext cx="5681205" cy="4631760"/>
          </a:xfrm>
          <a:prstGeom prst="rect">
            <a:avLst/>
          </a:prstGeom>
        </p:spPr>
      </p:pic>
      <p:pic>
        <p:nvPicPr>
          <p:cNvPr id="33" name="Picture 32">
            <a:extLst>
              <a:ext uri="{FF2B5EF4-FFF2-40B4-BE49-F238E27FC236}">
                <a16:creationId xmlns:a16="http://schemas.microsoft.com/office/drawing/2014/main" id="{00352D66-4545-6F37-1050-6AD4CE8F1665}"/>
              </a:ext>
            </a:extLst>
          </p:cNvPr>
          <p:cNvPicPr>
            <a:picLocks noChangeAspect="1"/>
          </p:cNvPicPr>
          <p:nvPr/>
        </p:nvPicPr>
        <p:blipFill>
          <a:blip r:embed="rId3"/>
          <a:stretch>
            <a:fillRect/>
          </a:stretch>
        </p:blipFill>
        <p:spPr>
          <a:xfrm>
            <a:off x="5427406" y="3312947"/>
            <a:ext cx="5925206" cy="3334428"/>
          </a:xfrm>
          <a:prstGeom prst="rect">
            <a:avLst/>
          </a:prstGeom>
        </p:spPr>
      </p:pic>
      <p:pic>
        <p:nvPicPr>
          <p:cNvPr id="31" name="Picture 30">
            <a:extLst>
              <a:ext uri="{FF2B5EF4-FFF2-40B4-BE49-F238E27FC236}">
                <a16:creationId xmlns:a16="http://schemas.microsoft.com/office/drawing/2014/main" id="{A835F4A5-460D-7420-755B-E70F44A26DA9}"/>
              </a:ext>
            </a:extLst>
          </p:cNvPr>
          <p:cNvPicPr>
            <a:picLocks noChangeAspect="1"/>
          </p:cNvPicPr>
          <p:nvPr/>
        </p:nvPicPr>
        <p:blipFill>
          <a:blip r:embed="rId4"/>
          <a:stretch>
            <a:fillRect/>
          </a:stretch>
        </p:blipFill>
        <p:spPr>
          <a:xfrm>
            <a:off x="8923536" y="210625"/>
            <a:ext cx="3097670" cy="3497143"/>
          </a:xfrm>
          <a:prstGeom prst="rect">
            <a:avLst/>
          </a:prstGeom>
        </p:spPr>
      </p:pic>
    </p:spTree>
    <p:extLst>
      <p:ext uri="{BB962C8B-B14F-4D97-AF65-F5344CB8AC3E}">
        <p14:creationId xmlns:p14="http://schemas.microsoft.com/office/powerpoint/2010/main" val="2013947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69E43-9ED6-D91C-2E8A-C4579C64FE1D}"/>
              </a:ext>
            </a:extLst>
          </p:cNvPr>
          <p:cNvSpPr>
            <a:spLocks noGrp="1"/>
          </p:cNvSpPr>
          <p:nvPr>
            <p:ph type="title"/>
          </p:nvPr>
        </p:nvSpPr>
        <p:spPr>
          <a:xfrm>
            <a:off x="914441" y="1332238"/>
            <a:ext cx="2182720" cy="1994949"/>
          </a:xfrm>
        </p:spPr>
        <p:txBody>
          <a:bodyPr/>
          <a:lstStyle/>
          <a:p>
            <a:r>
              <a:rPr lang="en-US" dirty="0"/>
              <a:t>Approach</a:t>
            </a:r>
            <a:br>
              <a:rPr lang="en-US" dirty="0"/>
            </a:br>
            <a:r>
              <a:rPr lang="en-US" dirty="0"/>
              <a:t>Highlights</a:t>
            </a:r>
            <a:br>
              <a:rPr lang="en-US" dirty="0"/>
            </a:br>
            <a:r>
              <a:rPr lang="en-US" dirty="0"/>
              <a:t>&amp; </a:t>
            </a:r>
            <a:br>
              <a:rPr lang="en-US" dirty="0"/>
            </a:br>
            <a:r>
              <a:rPr lang="en-US" dirty="0"/>
              <a:t>Lessons Learned</a:t>
            </a:r>
          </a:p>
        </p:txBody>
      </p:sp>
      <p:sp>
        <p:nvSpPr>
          <p:cNvPr id="3" name="Text Placeholder 2">
            <a:extLst>
              <a:ext uri="{FF2B5EF4-FFF2-40B4-BE49-F238E27FC236}">
                <a16:creationId xmlns:a16="http://schemas.microsoft.com/office/drawing/2014/main" id="{70871C83-1780-694A-4874-1DE035C4A72A}"/>
              </a:ext>
            </a:extLst>
          </p:cNvPr>
          <p:cNvSpPr>
            <a:spLocks noGrp="1"/>
          </p:cNvSpPr>
          <p:nvPr>
            <p:ph type="body" sz="quarter" idx="16"/>
          </p:nvPr>
        </p:nvSpPr>
        <p:spPr>
          <a:xfrm>
            <a:off x="3814916" y="1095866"/>
            <a:ext cx="3849264" cy="426393"/>
          </a:xfrm>
        </p:spPr>
        <p:txBody>
          <a:bodyPr/>
          <a:lstStyle/>
          <a:p>
            <a:r>
              <a:rPr lang="en-US" sz="1600" dirty="0"/>
              <a:t>Working with reported rates</a:t>
            </a:r>
          </a:p>
        </p:txBody>
      </p:sp>
      <p:sp>
        <p:nvSpPr>
          <p:cNvPr id="4" name="Text Placeholder 3">
            <a:extLst>
              <a:ext uri="{FF2B5EF4-FFF2-40B4-BE49-F238E27FC236}">
                <a16:creationId xmlns:a16="http://schemas.microsoft.com/office/drawing/2014/main" id="{BED8DA61-5370-3EA6-94CA-602D3E6C3F68}"/>
              </a:ext>
            </a:extLst>
          </p:cNvPr>
          <p:cNvSpPr>
            <a:spLocks noGrp="1"/>
          </p:cNvSpPr>
          <p:nvPr>
            <p:ph type="body" sz="quarter" idx="12"/>
          </p:nvPr>
        </p:nvSpPr>
        <p:spPr>
          <a:xfrm>
            <a:off x="3814916" y="1478001"/>
            <a:ext cx="3849264" cy="1814233"/>
          </a:xfrm>
        </p:spPr>
        <p:txBody>
          <a:bodyPr/>
          <a:lstStyle/>
          <a:p>
            <a:pPr>
              <a:spcAft>
                <a:spcPts val="600"/>
              </a:spcAft>
            </a:pPr>
            <a:r>
              <a:rPr lang="en-US" sz="1400" dirty="0"/>
              <a:t>Collected data</a:t>
            </a:r>
          </a:p>
          <a:p>
            <a:pPr>
              <a:spcAft>
                <a:spcPts val="600"/>
              </a:spcAft>
            </a:pPr>
            <a:r>
              <a:rPr lang="en-US" sz="1400" dirty="0"/>
              <a:t>Minor data cleaning</a:t>
            </a:r>
          </a:p>
          <a:p>
            <a:pPr>
              <a:spcAft>
                <a:spcPts val="600"/>
              </a:spcAft>
            </a:pPr>
            <a:r>
              <a:rPr lang="en-US" sz="1400" dirty="0"/>
              <a:t>View trend over time with line chart</a:t>
            </a:r>
          </a:p>
          <a:p>
            <a:pPr>
              <a:spcAft>
                <a:spcPts val="600"/>
              </a:spcAft>
            </a:pPr>
            <a:r>
              <a:rPr lang="en-US" sz="1400" dirty="0"/>
              <a:t>Use trend lines when “messy”</a:t>
            </a:r>
          </a:p>
          <a:p>
            <a:pPr>
              <a:spcAft>
                <a:spcPts val="600"/>
              </a:spcAft>
            </a:pPr>
            <a:r>
              <a:rPr lang="en-US" sz="1400" dirty="0"/>
              <a:t>Use AOVA, T tests to verify differences</a:t>
            </a:r>
          </a:p>
        </p:txBody>
      </p:sp>
      <p:sp>
        <p:nvSpPr>
          <p:cNvPr id="7" name="Text Placeholder 6">
            <a:extLst>
              <a:ext uri="{FF2B5EF4-FFF2-40B4-BE49-F238E27FC236}">
                <a16:creationId xmlns:a16="http://schemas.microsoft.com/office/drawing/2014/main" id="{CE113D15-2E9E-0065-0337-E7C9B906548B}"/>
              </a:ext>
            </a:extLst>
          </p:cNvPr>
          <p:cNvSpPr>
            <a:spLocks noGrp="1"/>
          </p:cNvSpPr>
          <p:nvPr>
            <p:ph type="body" sz="quarter" idx="19"/>
          </p:nvPr>
        </p:nvSpPr>
        <p:spPr>
          <a:xfrm>
            <a:off x="3814916" y="3380575"/>
            <a:ext cx="3849264" cy="428891"/>
          </a:xfrm>
        </p:spPr>
        <p:txBody>
          <a:bodyPr/>
          <a:lstStyle/>
          <a:p>
            <a:r>
              <a:rPr lang="en-US" sz="1600" dirty="0"/>
              <a:t>Working with reported values</a:t>
            </a:r>
          </a:p>
        </p:txBody>
      </p:sp>
      <p:sp>
        <p:nvSpPr>
          <p:cNvPr id="8" name="Text Placeholder 7">
            <a:extLst>
              <a:ext uri="{FF2B5EF4-FFF2-40B4-BE49-F238E27FC236}">
                <a16:creationId xmlns:a16="http://schemas.microsoft.com/office/drawing/2014/main" id="{586A6EC7-06BF-B0CC-FF07-96561FCD316A}"/>
              </a:ext>
            </a:extLst>
          </p:cNvPr>
          <p:cNvSpPr>
            <a:spLocks noGrp="1"/>
          </p:cNvSpPr>
          <p:nvPr>
            <p:ph type="body" sz="quarter" idx="23"/>
          </p:nvPr>
        </p:nvSpPr>
        <p:spPr>
          <a:xfrm>
            <a:off x="3814916" y="3840214"/>
            <a:ext cx="3849264" cy="2606768"/>
          </a:xfrm>
        </p:spPr>
        <p:txBody>
          <a:bodyPr/>
          <a:lstStyle/>
          <a:p>
            <a:pPr>
              <a:spcAft>
                <a:spcPts val="600"/>
              </a:spcAft>
            </a:pPr>
            <a:r>
              <a:rPr lang="en-US" sz="1400" dirty="0"/>
              <a:t>Collected data</a:t>
            </a:r>
          </a:p>
          <a:p>
            <a:pPr>
              <a:spcAft>
                <a:spcPts val="600"/>
              </a:spcAft>
            </a:pPr>
            <a:r>
              <a:rPr lang="en-US" sz="1400" dirty="0"/>
              <a:t>Cleaned data</a:t>
            </a:r>
          </a:p>
          <a:p>
            <a:pPr>
              <a:spcAft>
                <a:spcPts val="600"/>
              </a:spcAft>
            </a:pPr>
            <a:r>
              <a:rPr lang="en-US" sz="1400" dirty="0"/>
              <a:t>Calculate key care abouts (e.g. mean, change rates)</a:t>
            </a:r>
          </a:p>
          <a:p>
            <a:pPr>
              <a:spcAft>
                <a:spcPts val="600"/>
              </a:spcAft>
            </a:pPr>
            <a:r>
              <a:rPr lang="en-US" sz="1400" dirty="0"/>
              <a:t>Charted means</a:t>
            </a:r>
          </a:p>
          <a:p>
            <a:pPr>
              <a:spcAft>
                <a:spcPts val="600"/>
              </a:spcAft>
            </a:pPr>
            <a:r>
              <a:rPr lang="en-US" sz="1400" dirty="0"/>
              <a:t>Calculated statistics to better understand population (e.g. standard deviations / quartiles)</a:t>
            </a:r>
          </a:p>
        </p:txBody>
      </p:sp>
      <p:sp>
        <p:nvSpPr>
          <p:cNvPr id="15" name="Slide Number Placeholder 14">
            <a:extLst>
              <a:ext uri="{FF2B5EF4-FFF2-40B4-BE49-F238E27FC236}">
                <a16:creationId xmlns:a16="http://schemas.microsoft.com/office/drawing/2014/main" id="{464D5BFE-DF57-05F1-6535-6EFB6477D51D}"/>
              </a:ext>
            </a:extLst>
          </p:cNvPr>
          <p:cNvSpPr>
            <a:spLocks noGrp="1"/>
          </p:cNvSpPr>
          <p:nvPr>
            <p:ph type="sldNum" sz="quarter" idx="4"/>
          </p:nvPr>
        </p:nvSpPr>
        <p:spPr/>
        <p:txBody>
          <a:bodyPr/>
          <a:lstStyle/>
          <a:p>
            <a:fld id="{EA87306C-81BA-4795-A5CA-9392456A8C1E}" type="slidenum">
              <a:rPr lang="en-US" smtClean="0"/>
              <a:pPr/>
              <a:t>10</a:t>
            </a:fld>
            <a:endParaRPr lang="en-US" dirty="0"/>
          </a:p>
        </p:txBody>
      </p:sp>
      <p:sp>
        <p:nvSpPr>
          <p:cNvPr id="17" name="Text Placeholder 11">
            <a:extLst>
              <a:ext uri="{FF2B5EF4-FFF2-40B4-BE49-F238E27FC236}">
                <a16:creationId xmlns:a16="http://schemas.microsoft.com/office/drawing/2014/main" id="{A7A27EB1-D0CC-1A67-098E-D51C63BB39F7}"/>
              </a:ext>
            </a:extLst>
          </p:cNvPr>
          <p:cNvSpPr txBox="1">
            <a:spLocks/>
          </p:cNvSpPr>
          <p:nvPr/>
        </p:nvSpPr>
        <p:spPr>
          <a:xfrm>
            <a:off x="8203339" y="4529933"/>
            <a:ext cx="3849264" cy="1450988"/>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p>
        </p:txBody>
      </p:sp>
      <p:sp>
        <p:nvSpPr>
          <p:cNvPr id="18" name="Text Placeholder 2">
            <a:extLst>
              <a:ext uri="{FF2B5EF4-FFF2-40B4-BE49-F238E27FC236}">
                <a16:creationId xmlns:a16="http://schemas.microsoft.com/office/drawing/2014/main" id="{ACDA0240-6F98-B950-287C-55DBDA4C377B}"/>
              </a:ext>
            </a:extLst>
          </p:cNvPr>
          <p:cNvSpPr txBox="1">
            <a:spLocks/>
          </p:cNvSpPr>
          <p:nvPr/>
        </p:nvSpPr>
        <p:spPr>
          <a:xfrm>
            <a:off x="7821561" y="4596125"/>
            <a:ext cx="3849264" cy="426393"/>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How Did We React?</a:t>
            </a:r>
          </a:p>
        </p:txBody>
      </p:sp>
      <p:sp>
        <p:nvSpPr>
          <p:cNvPr id="19" name="Text Placeholder 3">
            <a:extLst>
              <a:ext uri="{FF2B5EF4-FFF2-40B4-BE49-F238E27FC236}">
                <a16:creationId xmlns:a16="http://schemas.microsoft.com/office/drawing/2014/main" id="{9505C485-667C-7978-EDC8-D585E7C3E785}"/>
              </a:ext>
            </a:extLst>
          </p:cNvPr>
          <p:cNvSpPr txBox="1">
            <a:spLocks/>
          </p:cNvSpPr>
          <p:nvPr/>
        </p:nvSpPr>
        <p:spPr>
          <a:xfrm>
            <a:off x="7821561" y="5022518"/>
            <a:ext cx="3849263" cy="132471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Leverage each other on time/qty limits</a:t>
            </a:r>
          </a:p>
          <a:p>
            <a:r>
              <a:rPr lang="en-US" sz="1400" dirty="0"/>
              <a:t>Shifted timelines but kept same length</a:t>
            </a:r>
          </a:p>
          <a:p>
            <a:r>
              <a:rPr lang="en-US" sz="1400" dirty="0"/>
              <a:t>Reduced target cities</a:t>
            </a:r>
          </a:p>
          <a:p>
            <a:r>
              <a:rPr lang="en-US" sz="1400" dirty="0"/>
              <a:t>Reduced crime scope (property specific)</a:t>
            </a:r>
          </a:p>
          <a:p>
            <a:endParaRPr lang="en-US" sz="1400" dirty="0"/>
          </a:p>
        </p:txBody>
      </p:sp>
      <p:sp>
        <p:nvSpPr>
          <p:cNvPr id="20" name="Text Placeholder 6">
            <a:extLst>
              <a:ext uri="{FF2B5EF4-FFF2-40B4-BE49-F238E27FC236}">
                <a16:creationId xmlns:a16="http://schemas.microsoft.com/office/drawing/2014/main" id="{7C70FEF1-F5F7-9C22-F287-0A295E60AB38}"/>
              </a:ext>
            </a:extLst>
          </p:cNvPr>
          <p:cNvSpPr txBox="1">
            <a:spLocks/>
          </p:cNvSpPr>
          <p:nvPr/>
        </p:nvSpPr>
        <p:spPr>
          <a:xfrm>
            <a:off x="7821561" y="1095866"/>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Know Your Limits</a:t>
            </a:r>
          </a:p>
        </p:txBody>
      </p:sp>
      <p:sp>
        <p:nvSpPr>
          <p:cNvPr id="21" name="Text Placeholder 7">
            <a:extLst>
              <a:ext uri="{FF2B5EF4-FFF2-40B4-BE49-F238E27FC236}">
                <a16:creationId xmlns:a16="http://schemas.microsoft.com/office/drawing/2014/main" id="{7C5B6822-665E-9D82-C3B8-8249D81B878B}"/>
              </a:ext>
            </a:extLst>
          </p:cNvPr>
          <p:cNvSpPr txBox="1">
            <a:spLocks/>
          </p:cNvSpPr>
          <p:nvPr/>
        </p:nvSpPr>
        <p:spPr>
          <a:xfrm>
            <a:off x="7821561" y="1477867"/>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How messy is data source</a:t>
            </a:r>
          </a:p>
          <a:p>
            <a:r>
              <a:rPr lang="en-US" sz="1400" dirty="0"/>
              <a:t>Inconsistent reporting</a:t>
            </a:r>
          </a:p>
          <a:p>
            <a:r>
              <a:rPr lang="en-US" sz="1400" dirty="0"/>
              <a:t>Timeliness of outside communication</a:t>
            </a:r>
          </a:p>
          <a:p>
            <a:r>
              <a:rPr lang="en-US" sz="1400" dirty="0"/>
              <a:t>Git capability</a:t>
            </a:r>
          </a:p>
        </p:txBody>
      </p:sp>
      <p:sp>
        <p:nvSpPr>
          <p:cNvPr id="22" name="Text Placeholder 10">
            <a:extLst>
              <a:ext uri="{FF2B5EF4-FFF2-40B4-BE49-F238E27FC236}">
                <a16:creationId xmlns:a16="http://schemas.microsoft.com/office/drawing/2014/main" id="{25C5767A-B1A1-2ED3-D549-0A6259E10A92}"/>
              </a:ext>
            </a:extLst>
          </p:cNvPr>
          <p:cNvSpPr txBox="1">
            <a:spLocks/>
          </p:cNvSpPr>
          <p:nvPr/>
        </p:nvSpPr>
        <p:spPr>
          <a:xfrm>
            <a:off x="7821561" y="2863344"/>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Free Data Limitations</a:t>
            </a:r>
          </a:p>
        </p:txBody>
      </p:sp>
      <p:sp>
        <p:nvSpPr>
          <p:cNvPr id="23" name="Text Placeholder 11">
            <a:extLst>
              <a:ext uri="{FF2B5EF4-FFF2-40B4-BE49-F238E27FC236}">
                <a16:creationId xmlns:a16="http://schemas.microsoft.com/office/drawing/2014/main" id="{F8224ACF-D672-55B1-A6BC-9029C3DCA510}"/>
              </a:ext>
            </a:extLst>
          </p:cNvPr>
          <p:cNvSpPr txBox="1">
            <a:spLocks/>
          </p:cNvSpPr>
          <p:nvPr/>
        </p:nvSpPr>
        <p:spPr>
          <a:xfrm>
            <a:off x="7821561" y="3322983"/>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Free API call restrictions</a:t>
            </a:r>
          </a:p>
          <a:p>
            <a:r>
              <a:rPr lang="en-US" sz="1400" dirty="0"/>
              <a:t>Inconsistent timeline availability</a:t>
            </a:r>
          </a:p>
          <a:p>
            <a:r>
              <a:rPr lang="en-US" sz="1400" dirty="0"/>
              <a:t>What is available? (e.g. graduation rate vs. school rating)</a:t>
            </a:r>
          </a:p>
          <a:p>
            <a:r>
              <a:rPr lang="en-US" sz="1400" dirty="0"/>
              <a:t>Maxing out our API call limit</a:t>
            </a:r>
          </a:p>
          <a:p>
            <a:endParaRPr lang="en-US" sz="1400" dirty="0"/>
          </a:p>
        </p:txBody>
      </p:sp>
      <p:sp>
        <p:nvSpPr>
          <p:cNvPr id="24" name="Text Placeholder 2">
            <a:extLst>
              <a:ext uri="{FF2B5EF4-FFF2-40B4-BE49-F238E27FC236}">
                <a16:creationId xmlns:a16="http://schemas.microsoft.com/office/drawing/2014/main" id="{E7B09D98-02BE-697A-C84A-031340D96A6F}"/>
              </a:ext>
            </a:extLst>
          </p:cNvPr>
          <p:cNvSpPr txBox="1">
            <a:spLocks/>
          </p:cNvSpPr>
          <p:nvPr/>
        </p:nvSpPr>
        <p:spPr>
          <a:xfrm>
            <a:off x="3814916" y="248629"/>
            <a:ext cx="3849264" cy="426393"/>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solidFill>
                  <a:schemeClr val="accent4">
                    <a:lumMod val="50000"/>
                  </a:schemeClr>
                </a:solidFill>
              </a:rPr>
              <a:t>Analysis Details</a:t>
            </a:r>
          </a:p>
        </p:txBody>
      </p:sp>
      <p:sp>
        <p:nvSpPr>
          <p:cNvPr id="25" name="Text Placeholder 2">
            <a:extLst>
              <a:ext uri="{FF2B5EF4-FFF2-40B4-BE49-F238E27FC236}">
                <a16:creationId xmlns:a16="http://schemas.microsoft.com/office/drawing/2014/main" id="{9E96B803-6F4A-BFA2-EC88-8C62DD64C032}"/>
              </a:ext>
            </a:extLst>
          </p:cNvPr>
          <p:cNvSpPr txBox="1">
            <a:spLocks/>
          </p:cNvSpPr>
          <p:nvPr/>
        </p:nvSpPr>
        <p:spPr>
          <a:xfrm>
            <a:off x="7821561" y="248628"/>
            <a:ext cx="3849264" cy="426393"/>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solidFill>
                  <a:schemeClr val="accent4">
                    <a:lumMod val="50000"/>
                  </a:schemeClr>
                </a:solidFill>
              </a:rPr>
              <a:t>Lessons Learned</a:t>
            </a:r>
          </a:p>
        </p:txBody>
      </p:sp>
      <p:pic>
        <p:nvPicPr>
          <p:cNvPr id="1026" name="Picture 2" descr="7 Toxic Thinking Mistakes That Will Keep You From Being Mentally Strong |  Inc.com">
            <a:extLst>
              <a:ext uri="{FF2B5EF4-FFF2-40B4-BE49-F238E27FC236}">
                <a16:creationId xmlns:a16="http://schemas.microsoft.com/office/drawing/2014/main" id="{4BB5F9EE-7F77-7101-2A66-A821E98365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 y="4780317"/>
            <a:ext cx="3657534" cy="2057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958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F0CDC12-4CB9-9D54-474F-AD6F255D9037}"/>
              </a:ext>
            </a:extLst>
          </p:cNvPr>
          <p:cNvSpPr>
            <a:spLocks noGrp="1"/>
          </p:cNvSpPr>
          <p:nvPr>
            <p:ph type="body" sz="quarter" idx="12"/>
          </p:nvPr>
        </p:nvSpPr>
        <p:spPr>
          <a:xfrm>
            <a:off x="1128584" y="808353"/>
            <a:ext cx="9625141" cy="2939863"/>
          </a:xfrm>
        </p:spPr>
        <p:txBody>
          <a:bodyPr/>
          <a:lstStyle/>
          <a:p>
            <a:r>
              <a:rPr lang="en-US" dirty="0"/>
              <a:t>POTENTIALLY Pull Data slides in from Additional Supporting Analysis Section</a:t>
            </a:r>
          </a:p>
        </p:txBody>
      </p:sp>
      <p:sp>
        <p:nvSpPr>
          <p:cNvPr id="5" name="Date Placeholder 4">
            <a:extLst>
              <a:ext uri="{FF2B5EF4-FFF2-40B4-BE49-F238E27FC236}">
                <a16:creationId xmlns:a16="http://schemas.microsoft.com/office/drawing/2014/main" id="{B744D62A-53AE-963E-9A20-0AAA3A664C3D}"/>
              </a:ext>
            </a:extLst>
          </p:cNvPr>
          <p:cNvSpPr>
            <a:spLocks noGrp="1"/>
          </p:cNvSpPr>
          <p:nvPr>
            <p:ph type="dt" sz="half" idx="2"/>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D35C7E2A-3B4C-9CFF-E917-E314DDEFA342}"/>
              </a:ext>
            </a:extLst>
          </p:cNvPr>
          <p:cNvSpPr>
            <a:spLocks noGrp="1"/>
          </p:cNvSpPr>
          <p:nvPr>
            <p:ph type="ftr" sz="quarter" idx="3"/>
          </p:nvPr>
        </p:nvSpPr>
        <p:spPr/>
        <p:txBody>
          <a:bodyPr/>
          <a:lstStyle/>
          <a:p>
            <a:r>
              <a:rPr lang="en-US"/>
              <a:t>Pitch deck</a:t>
            </a:r>
            <a:endParaRPr lang="en-US" dirty="0"/>
          </a:p>
        </p:txBody>
      </p:sp>
      <p:sp>
        <p:nvSpPr>
          <p:cNvPr id="7" name="Slide Number Placeholder 6">
            <a:extLst>
              <a:ext uri="{FF2B5EF4-FFF2-40B4-BE49-F238E27FC236}">
                <a16:creationId xmlns:a16="http://schemas.microsoft.com/office/drawing/2014/main" id="{BF11B370-C949-392E-B4B8-7D1D75686B46}"/>
              </a:ext>
            </a:extLst>
          </p:cNvPr>
          <p:cNvSpPr>
            <a:spLocks noGrp="1"/>
          </p:cNvSpPr>
          <p:nvPr>
            <p:ph type="sldNum" sz="quarter" idx="4"/>
          </p:nvPr>
        </p:nvSpPr>
        <p:spPr/>
        <p:txBody>
          <a:bodyPr/>
          <a:lstStyle/>
          <a:p>
            <a:fld id="{EA87306C-81BA-4795-A5CA-9392456A8C1E}" type="slidenum">
              <a:rPr lang="en-US" smtClean="0"/>
              <a:pPr/>
              <a:t>11</a:t>
            </a:fld>
            <a:endParaRPr lang="en-US" dirty="0"/>
          </a:p>
        </p:txBody>
      </p:sp>
    </p:spTree>
    <p:extLst>
      <p:ext uri="{BB962C8B-B14F-4D97-AF65-F5344CB8AC3E}">
        <p14:creationId xmlns:p14="http://schemas.microsoft.com/office/powerpoint/2010/main" val="103121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5134979" y="848536"/>
            <a:ext cx="5991501" cy="640698"/>
          </a:xfrm>
        </p:spPr>
        <p:txBody>
          <a:bodyPr/>
          <a:lstStyle/>
          <a:p>
            <a:r>
              <a:rPr lang="en-US" noProof="0" dirty="0"/>
              <a:t>FINAL Recommendation: Denver, CO</a:t>
            </a:r>
            <a:endParaRPr lang="en-US" dirty="0"/>
          </a:p>
        </p:txBody>
      </p:sp>
      <p:sp>
        <p:nvSpPr>
          <p:cNvPr id="10" name="Text Placeholder 9">
            <a:extLst>
              <a:ext uri="{FF2B5EF4-FFF2-40B4-BE49-F238E27FC236}">
                <a16:creationId xmlns:a16="http://schemas.microsoft.com/office/drawing/2014/main" id="{00E7F2B6-10A7-477E-B377-78173351CB9B}"/>
              </a:ext>
            </a:extLst>
          </p:cNvPr>
          <p:cNvSpPr>
            <a:spLocks noGrp="1"/>
          </p:cNvSpPr>
          <p:nvPr>
            <p:ph type="body" sz="quarter" idx="16"/>
          </p:nvPr>
        </p:nvSpPr>
        <p:spPr>
          <a:xfrm>
            <a:off x="5024359" y="2046233"/>
            <a:ext cx="3126583" cy="426393"/>
          </a:xfrm>
        </p:spPr>
        <p:txBody>
          <a:bodyPr/>
          <a:lstStyle/>
          <a:p>
            <a:r>
              <a:rPr lang="en-US" dirty="0"/>
              <a:t>Population Growth</a:t>
            </a:r>
          </a:p>
        </p:txBody>
      </p:sp>
      <p:sp>
        <p:nvSpPr>
          <p:cNvPr id="19" name="Text Placeholder 18">
            <a:extLst>
              <a:ext uri="{FF2B5EF4-FFF2-40B4-BE49-F238E27FC236}">
                <a16:creationId xmlns:a16="http://schemas.microsoft.com/office/drawing/2014/main" id="{59BCB765-3776-41F5-B6B8-6208678A046A}"/>
              </a:ext>
            </a:extLst>
          </p:cNvPr>
          <p:cNvSpPr>
            <a:spLocks noGrp="1"/>
          </p:cNvSpPr>
          <p:nvPr>
            <p:ph type="body" sz="quarter" idx="12"/>
          </p:nvPr>
        </p:nvSpPr>
        <p:spPr>
          <a:xfrm>
            <a:off x="5024359" y="2425736"/>
            <a:ext cx="3126583" cy="1306527"/>
          </a:xfrm>
        </p:spPr>
        <p:txBody>
          <a:bodyPr/>
          <a:lstStyle/>
          <a:p>
            <a:r>
              <a:rPr lang="en-US" dirty="0"/>
              <a:t>Third in population growth</a:t>
            </a:r>
          </a:p>
        </p:txBody>
      </p:sp>
      <p:sp>
        <p:nvSpPr>
          <p:cNvPr id="23" name="Text Placeholder 22">
            <a:extLst>
              <a:ext uri="{FF2B5EF4-FFF2-40B4-BE49-F238E27FC236}">
                <a16:creationId xmlns:a16="http://schemas.microsoft.com/office/drawing/2014/main" id="{D2EE4141-AD91-4E47-B788-C5EA3ACC61A0}"/>
              </a:ext>
            </a:extLst>
          </p:cNvPr>
          <p:cNvSpPr>
            <a:spLocks noGrp="1"/>
          </p:cNvSpPr>
          <p:nvPr>
            <p:ph type="body" sz="quarter" idx="17"/>
          </p:nvPr>
        </p:nvSpPr>
        <p:spPr>
          <a:xfrm>
            <a:off x="8526986" y="2046233"/>
            <a:ext cx="3281556" cy="426393"/>
          </a:xfrm>
        </p:spPr>
        <p:txBody>
          <a:bodyPr/>
          <a:lstStyle/>
          <a:p>
            <a:r>
              <a:rPr lang="en-US" dirty="0"/>
              <a:t>Property Values</a:t>
            </a:r>
          </a:p>
        </p:txBody>
      </p:sp>
      <p:sp>
        <p:nvSpPr>
          <p:cNvPr id="33" name="Text Placeholder 32">
            <a:extLst>
              <a:ext uri="{FF2B5EF4-FFF2-40B4-BE49-F238E27FC236}">
                <a16:creationId xmlns:a16="http://schemas.microsoft.com/office/drawing/2014/main" id="{1ACF41D3-2AFC-49DB-9DF0-E2ECA29FB165}"/>
              </a:ext>
            </a:extLst>
          </p:cNvPr>
          <p:cNvSpPr>
            <a:spLocks noGrp="1"/>
          </p:cNvSpPr>
          <p:nvPr>
            <p:ph type="body" sz="quarter" idx="13"/>
          </p:nvPr>
        </p:nvSpPr>
        <p:spPr>
          <a:xfrm>
            <a:off x="8526986" y="2425736"/>
            <a:ext cx="3281556" cy="1306527"/>
          </a:xfrm>
        </p:spPr>
        <p:txBody>
          <a:bodyPr/>
          <a:lstStyle/>
          <a:p>
            <a:r>
              <a:rPr lang="en-US" dirty="0"/>
              <a:t>…</a:t>
            </a:r>
          </a:p>
        </p:txBody>
      </p:sp>
      <p:sp>
        <p:nvSpPr>
          <p:cNvPr id="24" name="Text Placeholder 23">
            <a:extLst>
              <a:ext uri="{FF2B5EF4-FFF2-40B4-BE49-F238E27FC236}">
                <a16:creationId xmlns:a16="http://schemas.microsoft.com/office/drawing/2014/main" id="{106F3974-4943-47E8-A433-5C64B36E9463}"/>
              </a:ext>
            </a:extLst>
          </p:cNvPr>
          <p:cNvSpPr>
            <a:spLocks noGrp="1"/>
          </p:cNvSpPr>
          <p:nvPr>
            <p:ph type="body" sz="quarter" idx="18"/>
          </p:nvPr>
        </p:nvSpPr>
        <p:spPr>
          <a:xfrm>
            <a:off x="5024359" y="4180976"/>
            <a:ext cx="3126583" cy="428891"/>
          </a:xfrm>
        </p:spPr>
        <p:txBody>
          <a:bodyPr/>
          <a:lstStyle/>
          <a:p>
            <a:r>
              <a:rPr lang="en-US" dirty="0"/>
              <a:t>Profitability</a:t>
            </a:r>
          </a:p>
        </p:txBody>
      </p:sp>
      <p:sp>
        <p:nvSpPr>
          <p:cNvPr id="34" name="Text Placeholder 33">
            <a:extLst>
              <a:ext uri="{FF2B5EF4-FFF2-40B4-BE49-F238E27FC236}">
                <a16:creationId xmlns:a16="http://schemas.microsoft.com/office/drawing/2014/main" id="{3643E873-8912-4B68-8719-1C569341D6FD}"/>
              </a:ext>
            </a:extLst>
          </p:cNvPr>
          <p:cNvSpPr>
            <a:spLocks noGrp="1"/>
          </p:cNvSpPr>
          <p:nvPr>
            <p:ph type="body" sz="quarter" idx="14"/>
          </p:nvPr>
        </p:nvSpPr>
        <p:spPr>
          <a:xfrm>
            <a:off x="5024359" y="4562976"/>
            <a:ext cx="3126583" cy="1258935"/>
          </a:xfrm>
        </p:spPr>
        <p:txBody>
          <a:bodyPr/>
          <a:lstStyle/>
          <a:p>
            <a:r>
              <a:rPr lang="en-US" dirty="0"/>
              <a:t>Third in potential profitability growth</a:t>
            </a:r>
          </a:p>
        </p:txBody>
      </p:sp>
      <p:sp>
        <p:nvSpPr>
          <p:cNvPr id="25" name="Text Placeholder 24">
            <a:extLst>
              <a:ext uri="{FF2B5EF4-FFF2-40B4-BE49-F238E27FC236}">
                <a16:creationId xmlns:a16="http://schemas.microsoft.com/office/drawing/2014/main" id="{28950946-2F58-45BE-8886-7AC0149D69EA}"/>
              </a:ext>
            </a:extLst>
          </p:cNvPr>
          <p:cNvSpPr>
            <a:spLocks noGrp="1"/>
          </p:cNvSpPr>
          <p:nvPr>
            <p:ph type="body" sz="quarter" idx="19"/>
          </p:nvPr>
        </p:nvSpPr>
        <p:spPr>
          <a:xfrm>
            <a:off x="8526986" y="4180976"/>
            <a:ext cx="3281556" cy="428891"/>
          </a:xfrm>
        </p:spPr>
        <p:txBody>
          <a:bodyPr/>
          <a:lstStyle/>
          <a:p>
            <a:r>
              <a:rPr lang="en-US" dirty="0"/>
              <a:t>Attractive</a:t>
            </a:r>
          </a:p>
        </p:txBody>
      </p:sp>
      <p:sp>
        <p:nvSpPr>
          <p:cNvPr id="35" name="Text Placeholder 34">
            <a:extLst>
              <a:ext uri="{FF2B5EF4-FFF2-40B4-BE49-F238E27FC236}">
                <a16:creationId xmlns:a16="http://schemas.microsoft.com/office/drawing/2014/main" id="{B56B6F3A-5C12-4500-AD07-4FCE61526A57}"/>
              </a:ext>
            </a:extLst>
          </p:cNvPr>
          <p:cNvSpPr>
            <a:spLocks noGrp="1"/>
          </p:cNvSpPr>
          <p:nvPr>
            <p:ph type="body" sz="quarter" idx="15"/>
          </p:nvPr>
        </p:nvSpPr>
        <p:spPr>
          <a:xfrm>
            <a:off x="8526986" y="4562976"/>
            <a:ext cx="3281556" cy="1258935"/>
          </a:xfrm>
        </p:spPr>
        <p:txBody>
          <a:bodyPr/>
          <a:lstStyle/>
          <a:p>
            <a:r>
              <a:rPr lang="en-US" dirty="0"/>
              <a:t>Top in job market</a:t>
            </a:r>
          </a:p>
          <a:p>
            <a:r>
              <a:rPr lang="en-US" dirty="0"/>
              <a:t>Maybe Top in Crime Rate</a:t>
            </a:r>
          </a:p>
          <a:p>
            <a:r>
              <a:rPr lang="en-US" dirty="0"/>
              <a:t>Second in graduation rates</a:t>
            </a:r>
          </a:p>
        </p:txBody>
      </p:sp>
      <p:sp>
        <p:nvSpPr>
          <p:cNvPr id="258" name="Slide Number Placeholder 257">
            <a:extLst>
              <a:ext uri="{FF2B5EF4-FFF2-40B4-BE49-F238E27FC236}">
                <a16:creationId xmlns:a16="http://schemas.microsoft.com/office/drawing/2014/main" id="{A9734560-9D8A-4BBC-A7FA-131A75654DAB}"/>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12</a:t>
            </a:fld>
            <a:endParaRPr lang="en-US" dirty="0"/>
          </a:p>
        </p:txBody>
      </p:sp>
      <p:pic>
        <p:nvPicPr>
          <p:cNvPr id="3074" name="Picture 2" descr="Living in the City vs. The Suburbs: Pros and Cons | RISMedia\'s Housecall">
            <a:extLst>
              <a:ext uri="{FF2B5EF4-FFF2-40B4-BE49-F238E27FC236}">
                <a16:creationId xmlns:a16="http://schemas.microsoft.com/office/drawing/2014/main" id="{B4261485-10A8-C209-0232-C2649D75D422}"/>
              </a:ext>
            </a:extLst>
          </p:cNvPr>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rcRect l="25424" r="2542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0748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of a number of blue squares&#10;&#10;Description automatically generated">
            <a:extLst>
              <a:ext uri="{FF2B5EF4-FFF2-40B4-BE49-F238E27FC236}">
                <a16:creationId xmlns:a16="http://schemas.microsoft.com/office/drawing/2014/main" id="{94DF37DC-5ED2-1974-D64A-B7F8048AC2AF}"/>
              </a:ext>
            </a:extLst>
          </p:cNvPr>
          <p:cNvPicPr>
            <a:picLocks noChangeAspect="1"/>
          </p:cNvPicPr>
          <p:nvPr/>
        </p:nvPicPr>
        <p:blipFill rotWithShape="1">
          <a:blip r:embed="rId3"/>
          <a:srcRect l="6886" t="4091" r="8384" b="4852"/>
          <a:stretch/>
        </p:blipFill>
        <p:spPr>
          <a:xfrm>
            <a:off x="8466159" y="970651"/>
            <a:ext cx="3315855" cy="1781722"/>
          </a:xfrm>
          <a:prstGeom prst="rect">
            <a:avLst/>
          </a:prstGeom>
        </p:spPr>
      </p:pic>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5134979" y="461352"/>
            <a:ext cx="5991501" cy="500958"/>
          </a:xfrm>
        </p:spPr>
        <p:txBody>
          <a:bodyPr/>
          <a:lstStyle/>
          <a:p>
            <a:r>
              <a:rPr lang="en-US" noProof="0" dirty="0"/>
              <a:t>FINAL Recommendation: Denver, CO</a:t>
            </a:r>
            <a:endParaRPr lang="en-US" dirty="0"/>
          </a:p>
        </p:txBody>
      </p:sp>
      <p:sp>
        <p:nvSpPr>
          <p:cNvPr id="10" name="Text Placeholder 9">
            <a:extLst>
              <a:ext uri="{FF2B5EF4-FFF2-40B4-BE49-F238E27FC236}">
                <a16:creationId xmlns:a16="http://schemas.microsoft.com/office/drawing/2014/main" id="{00E7F2B6-10A7-477E-B377-78173351CB9B}"/>
              </a:ext>
            </a:extLst>
          </p:cNvPr>
          <p:cNvSpPr>
            <a:spLocks noGrp="1"/>
          </p:cNvSpPr>
          <p:nvPr>
            <p:ph type="body" sz="quarter" idx="16"/>
          </p:nvPr>
        </p:nvSpPr>
        <p:spPr>
          <a:xfrm>
            <a:off x="5024359" y="1411918"/>
            <a:ext cx="3126583" cy="426393"/>
          </a:xfrm>
        </p:spPr>
        <p:txBody>
          <a:bodyPr/>
          <a:lstStyle/>
          <a:p>
            <a:r>
              <a:rPr lang="en-US" dirty="0"/>
              <a:t>Population Growth</a:t>
            </a:r>
          </a:p>
        </p:txBody>
      </p:sp>
      <p:sp>
        <p:nvSpPr>
          <p:cNvPr id="19" name="Text Placeholder 18">
            <a:extLst>
              <a:ext uri="{FF2B5EF4-FFF2-40B4-BE49-F238E27FC236}">
                <a16:creationId xmlns:a16="http://schemas.microsoft.com/office/drawing/2014/main" id="{59BCB765-3776-41F5-B6B8-6208678A046A}"/>
              </a:ext>
            </a:extLst>
          </p:cNvPr>
          <p:cNvSpPr>
            <a:spLocks noGrp="1"/>
          </p:cNvSpPr>
          <p:nvPr>
            <p:ph type="body" sz="quarter" idx="12"/>
          </p:nvPr>
        </p:nvSpPr>
        <p:spPr>
          <a:xfrm>
            <a:off x="5024359" y="1791421"/>
            <a:ext cx="3126583" cy="603889"/>
          </a:xfrm>
        </p:spPr>
        <p:txBody>
          <a:bodyPr/>
          <a:lstStyle/>
          <a:p>
            <a:r>
              <a:rPr lang="en-US" dirty="0"/>
              <a:t>Third in population growth</a:t>
            </a:r>
          </a:p>
        </p:txBody>
      </p:sp>
      <p:sp>
        <p:nvSpPr>
          <p:cNvPr id="24" name="Text Placeholder 23">
            <a:extLst>
              <a:ext uri="{FF2B5EF4-FFF2-40B4-BE49-F238E27FC236}">
                <a16:creationId xmlns:a16="http://schemas.microsoft.com/office/drawing/2014/main" id="{106F3974-4943-47E8-A433-5C64B36E9463}"/>
              </a:ext>
            </a:extLst>
          </p:cNvPr>
          <p:cNvSpPr>
            <a:spLocks noGrp="1"/>
          </p:cNvSpPr>
          <p:nvPr>
            <p:ph type="body" sz="quarter" idx="18"/>
          </p:nvPr>
        </p:nvSpPr>
        <p:spPr>
          <a:xfrm>
            <a:off x="5024359" y="2867338"/>
            <a:ext cx="3126583" cy="428891"/>
          </a:xfrm>
        </p:spPr>
        <p:txBody>
          <a:bodyPr/>
          <a:lstStyle/>
          <a:p>
            <a:r>
              <a:rPr lang="en-US" dirty="0"/>
              <a:t>Profitability</a:t>
            </a:r>
          </a:p>
        </p:txBody>
      </p:sp>
      <p:sp>
        <p:nvSpPr>
          <p:cNvPr id="34" name="Text Placeholder 33">
            <a:extLst>
              <a:ext uri="{FF2B5EF4-FFF2-40B4-BE49-F238E27FC236}">
                <a16:creationId xmlns:a16="http://schemas.microsoft.com/office/drawing/2014/main" id="{3643E873-8912-4B68-8719-1C569341D6FD}"/>
              </a:ext>
            </a:extLst>
          </p:cNvPr>
          <p:cNvSpPr>
            <a:spLocks noGrp="1"/>
          </p:cNvSpPr>
          <p:nvPr>
            <p:ph type="body" sz="quarter" idx="14"/>
          </p:nvPr>
        </p:nvSpPr>
        <p:spPr>
          <a:xfrm>
            <a:off x="5024359" y="3249339"/>
            <a:ext cx="3126583" cy="956904"/>
          </a:xfrm>
        </p:spPr>
        <p:txBody>
          <a:bodyPr/>
          <a:lstStyle/>
          <a:p>
            <a:r>
              <a:rPr lang="en-US" dirty="0"/>
              <a:t>Third in potential profitability growth</a:t>
            </a:r>
          </a:p>
        </p:txBody>
      </p:sp>
      <p:sp>
        <p:nvSpPr>
          <p:cNvPr id="25" name="Text Placeholder 24">
            <a:extLst>
              <a:ext uri="{FF2B5EF4-FFF2-40B4-BE49-F238E27FC236}">
                <a16:creationId xmlns:a16="http://schemas.microsoft.com/office/drawing/2014/main" id="{28950946-2F58-45BE-8886-7AC0149D69EA}"/>
              </a:ext>
            </a:extLst>
          </p:cNvPr>
          <p:cNvSpPr>
            <a:spLocks noGrp="1"/>
          </p:cNvSpPr>
          <p:nvPr>
            <p:ph type="body" sz="quarter" idx="19"/>
          </p:nvPr>
        </p:nvSpPr>
        <p:spPr>
          <a:xfrm>
            <a:off x="5024359" y="4663996"/>
            <a:ext cx="3281556" cy="428891"/>
          </a:xfrm>
        </p:spPr>
        <p:txBody>
          <a:bodyPr/>
          <a:lstStyle/>
          <a:p>
            <a:r>
              <a:rPr lang="en-US" dirty="0"/>
              <a:t>Attractive</a:t>
            </a:r>
          </a:p>
        </p:txBody>
      </p:sp>
      <p:sp>
        <p:nvSpPr>
          <p:cNvPr id="35" name="Text Placeholder 34">
            <a:extLst>
              <a:ext uri="{FF2B5EF4-FFF2-40B4-BE49-F238E27FC236}">
                <a16:creationId xmlns:a16="http://schemas.microsoft.com/office/drawing/2014/main" id="{B56B6F3A-5C12-4500-AD07-4FCE61526A57}"/>
              </a:ext>
            </a:extLst>
          </p:cNvPr>
          <p:cNvSpPr>
            <a:spLocks noGrp="1"/>
          </p:cNvSpPr>
          <p:nvPr>
            <p:ph type="body" sz="quarter" idx="15"/>
          </p:nvPr>
        </p:nvSpPr>
        <p:spPr>
          <a:xfrm>
            <a:off x="5024359" y="5045996"/>
            <a:ext cx="3281556" cy="1258935"/>
          </a:xfrm>
        </p:spPr>
        <p:txBody>
          <a:bodyPr/>
          <a:lstStyle/>
          <a:p>
            <a:r>
              <a:rPr lang="en-US" dirty="0"/>
              <a:t>Top in job market</a:t>
            </a:r>
          </a:p>
          <a:p>
            <a:r>
              <a:rPr lang="en-US" dirty="0"/>
              <a:t>Maybe Top in Crime Rate</a:t>
            </a:r>
          </a:p>
          <a:p>
            <a:r>
              <a:rPr lang="en-US" dirty="0"/>
              <a:t>Second in graduation rates</a:t>
            </a:r>
          </a:p>
        </p:txBody>
      </p:sp>
      <p:sp>
        <p:nvSpPr>
          <p:cNvPr id="258" name="Slide Number Placeholder 257">
            <a:extLst>
              <a:ext uri="{FF2B5EF4-FFF2-40B4-BE49-F238E27FC236}">
                <a16:creationId xmlns:a16="http://schemas.microsoft.com/office/drawing/2014/main" id="{A9734560-9D8A-4BBC-A7FA-131A75654DAB}"/>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13</a:t>
            </a:fld>
            <a:endParaRPr lang="en-US" dirty="0"/>
          </a:p>
        </p:txBody>
      </p:sp>
      <p:pic>
        <p:nvPicPr>
          <p:cNvPr id="3074" name="Picture 2" descr="Living in the City vs. The Suburbs: Pros and Cons | RISMedia\'s Housecall">
            <a:extLst>
              <a:ext uri="{FF2B5EF4-FFF2-40B4-BE49-F238E27FC236}">
                <a16:creationId xmlns:a16="http://schemas.microsoft.com/office/drawing/2014/main" id="{B4261485-10A8-C209-0232-C2649D75D422}"/>
              </a:ext>
            </a:extLst>
          </p:cNvPr>
          <p:cNvPicPr>
            <a:picLocks noGrp="1" noChangeAspect="1" noChangeArrowheads="1"/>
          </p:cNvPicPr>
          <p:nvPr>
            <p:ph type="pic" sz="quarter" idx="10"/>
          </p:nvPr>
        </p:nvPicPr>
        <p:blipFill>
          <a:blip r:embed="rId4">
            <a:extLst>
              <a:ext uri="{28A0092B-C50C-407E-A947-70E740481C1C}">
                <a14:useLocalDpi xmlns:a14="http://schemas.microsoft.com/office/drawing/2010/main" val="0"/>
              </a:ext>
            </a:extLst>
          </a:blip>
          <a:srcRect l="25424" r="2542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graph of different colored lines&#10;&#10;Description automatically generated">
            <a:extLst>
              <a:ext uri="{FF2B5EF4-FFF2-40B4-BE49-F238E27FC236}">
                <a16:creationId xmlns:a16="http://schemas.microsoft.com/office/drawing/2014/main" id="{838EB163-083F-82E1-BC71-FD80C3448FF6}"/>
              </a:ext>
            </a:extLst>
          </p:cNvPr>
          <p:cNvPicPr>
            <a:picLocks noChangeAspect="1"/>
          </p:cNvPicPr>
          <p:nvPr/>
        </p:nvPicPr>
        <p:blipFill rotWithShape="1">
          <a:blip r:embed="rId5"/>
          <a:srcRect l="5689" r="8603"/>
          <a:stretch/>
        </p:blipFill>
        <p:spPr>
          <a:xfrm>
            <a:off x="8333262" y="4381531"/>
            <a:ext cx="3581649" cy="2089431"/>
          </a:xfrm>
          <a:prstGeom prst="rect">
            <a:avLst/>
          </a:prstGeom>
        </p:spPr>
      </p:pic>
      <p:pic>
        <p:nvPicPr>
          <p:cNvPr id="4" name="Picture 3">
            <a:extLst>
              <a:ext uri="{FF2B5EF4-FFF2-40B4-BE49-F238E27FC236}">
                <a16:creationId xmlns:a16="http://schemas.microsoft.com/office/drawing/2014/main" id="{0CEF115F-A105-CFF4-EFF4-E336AA1CF9DF}"/>
              </a:ext>
            </a:extLst>
          </p:cNvPr>
          <p:cNvPicPr>
            <a:picLocks noChangeAspect="1"/>
          </p:cNvPicPr>
          <p:nvPr/>
        </p:nvPicPr>
        <p:blipFill>
          <a:blip r:embed="rId6"/>
          <a:stretch>
            <a:fillRect/>
          </a:stretch>
        </p:blipFill>
        <p:spPr>
          <a:xfrm>
            <a:off x="8611791" y="2745678"/>
            <a:ext cx="3024591" cy="1792902"/>
          </a:xfrm>
          <a:prstGeom prst="rect">
            <a:avLst/>
          </a:prstGeom>
        </p:spPr>
      </p:pic>
    </p:spTree>
    <p:extLst>
      <p:ext uri="{BB962C8B-B14F-4D97-AF65-F5344CB8AC3E}">
        <p14:creationId xmlns:p14="http://schemas.microsoft.com/office/powerpoint/2010/main" val="3671733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10912A-4F4B-20EF-A01B-098647BF7861}"/>
              </a:ext>
            </a:extLst>
          </p:cNvPr>
          <p:cNvSpPr>
            <a:spLocks noGrp="1"/>
          </p:cNvSpPr>
          <p:nvPr>
            <p:ph type="title"/>
          </p:nvPr>
        </p:nvSpPr>
        <p:spPr/>
        <p:txBody>
          <a:bodyPr anchor="ctr" anchorCtr="0"/>
          <a:lstStyle/>
          <a:p>
            <a:r>
              <a:rPr lang="en-US" b="1" dirty="0"/>
              <a:t>Next Steps</a:t>
            </a: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endParaRPr lang="en-US" dirty="0"/>
          </a:p>
        </p:txBody>
      </p:sp>
      <p:sp>
        <p:nvSpPr>
          <p:cNvPr id="4" name="Date Placeholder 3">
            <a:extLst>
              <a:ext uri="{FF2B5EF4-FFF2-40B4-BE49-F238E27FC236}">
                <a16:creationId xmlns:a16="http://schemas.microsoft.com/office/drawing/2014/main" id="{28BEB0CB-80DC-F661-AB79-A173A3A7A0BD}"/>
              </a:ext>
            </a:extLst>
          </p:cNvPr>
          <p:cNvSpPr>
            <a:spLocks noGrp="1"/>
          </p:cNvSpPr>
          <p:nvPr>
            <p:ph type="dt" sz="half" idx="2"/>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588DC32F-CF4F-F8BC-409A-91CC7A9A9652}"/>
              </a:ext>
            </a:extLst>
          </p:cNvPr>
          <p:cNvSpPr>
            <a:spLocks noGrp="1"/>
          </p:cNvSpPr>
          <p:nvPr>
            <p:ph type="ftr" sz="quarter" idx="3"/>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60F9FAD2-B390-C874-844A-A38C3559C9E6}"/>
              </a:ext>
            </a:extLst>
          </p:cNvPr>
          <p:cNvSpPr>
            <a:spLocks noGrp="1"/>
          </p:cNvSpPr>
          <p:nvPr>
            <p:ph type="sldNum" sz="quarter" idx="4"/>
          </p:nvPr>
        </p:nvSpPr>
        <p:spPr/>
        <p:txBody>
          <a:bodyPr/>
          <a:lstStyle/>
          <a:p>
            <a:fld id="{EA87306C-81BA-4795-A5CA-9392456A8C1E}" type="slidenum">
              <a:rPr lang="en-US" smtClean="0"/>
              <a:pPr/>
              <a:t>14</a:t>
            </a:fld>
            <a:endParaRPr lang="en-US" dirty="0"/>
          </a:p>
        </p:txBody>
      </p:sp>
      <p:sp>
        <p:nvSpPr>
          <p:cNvPr id="7" name="Text Placeholder 6">
            <a:extLst>
              <a:ext uri="{FF2B5EF4-FFF2-40B4-BE49-F238E27FC236}">
                <a16:creationId xmlns:a16="http://schemas.microsoft.com/office/drawing/2014/main" id="{58D3A525-59BE-1C83-DD66-155FBD5CD36D}"/>
              </a:ext>
            </a:extLst>
          </p:cNvPr>
          <p:cNvSpPr>
            <a:spLocks noGrp="1"/>
          </p:cNvSpPr>
          <p:nvPr>
            <p:ph type="body" sz="quarter" idx="16"/>
          </p:nvPr>
        </p:nvSpPr>
        <p:spPr>
          <a:xfrm>
            <a:off x="5743575" y="747253"/>
            <a:ext cx="5859420" cy="4994420"/>
          </a:xfrm>
        </p:spPr>
        <p:txBody>
          <a:bodyPr/>
          <a:lstStyle/>
          <a:p>
            <a:pPr>
              <a:lnSpc>
                <a:spcPct val="100000"/>
              </a:lnSpc>
            </a:pPr>
            <a:r>
              <a:rPr lang="en-US" dirty="0"/>
              <a:t>Once have reduced target cities, further dive into specific location details(e.g. city vs. suburb; zip codes; specific schools)</a:t>
            </a:r>
          </a:p>
          <a:p>
            <a:pPr>
              <a:lnSpc>
                <a:spcPct val="100000"/>
              </a:lnSpc>
            </a:pPr>
            <a:endParaRPr lang="en-US" dirty="0"/>
          </a:p>
          <a:p>
            <a:pPr>
              <a:lnSpc>
                <a:spcPct val="100000"/>
              </a:lnSpc>
            </a:pPr>
            <a:endParaRPr lang="en-US" dirty="0"/>
          </a:p>
          <a:p>
            <a:pPr>
              <a:lnSpc>
                <a:spcPct val="100000"/>
              </a:lnSpc>
            </a:pPr>
            <a:r>
              <a:rPr lang="en-US" dirty="0"/>
              <a:t>Clarify Profitability</a:t>
            </a:r>
          </a:p>
          <a:p>
            <a:pPr>
              <a:lnSpc>
                <a:spcPct val="100000"/>
              </a:lnSpc>
            </a:pPr>
            <a:r>
              <a:rPr lang="en-US" dirty="0"/>
              <a:t> - Find mortgage + property tax costs to compare to rental for target housing</a:t>
            </a:r>
          </a:p>
          <a:p>
            <a:pPr>
              <a:lnSpc>
                <a:spcPct val="100000"/>
              </a:lnSpc>
            </a:pPr>
            <a:r>
              <a:rPr lang="en-US" dirty="0"/>
              <a:t> - Average time to re-coup investment money</a:t>
            </a:r>
          </a:p>
          <a:p>
            <a:pPr>
              <a:lnSpc>
                <a:spcPct val="100000"/>
              </a:lnSpc>
            </a:pPr>
            <a:r>
              <a:rPr lang="en-US" dirty="0"/>
              <a:t> - Long term vs. short term rental </a:t>
            </a:r>
          </a:p>
          <a:p>
            <a:pPr>
              <a:lnSpc>
                <a:spcPct val="100000"/>
              </a:lnSpc>
            </a:pPr>
            <a:endParaRPr lang="en-US" dirty="0"/>
          </a:p>
          <a:p>
            <a:pPr>
              <a:lnSpc>
                <a:spcPct val="100000"/>
              </a:lnSpc>
            </a:pPr>
            <a:r>
              <a:rPr lang="en-US" dirty="0"/>
              <a:t>Clarify attractiveness</a:t>
            </a:r>
          </a:p>
          <a:p>
            <a:pPr>
              <a:lnSpc>
                <a:spcPct val="100000"/>
              </a:lnSpc>
            </a:pPr>
            <a:r>
              <a:rPr lang="en-US" dirty="0"/>
              <a:t> - Pull property crime rate out from overall crime rate</a:t>
            </a:r>
          </a:p>
          <a:p>
            <a:pPr>
              <a:lnSpc>
                <a:spcPct val="100000"/>
              </a:lnSpc>
            </a:pPr>
            <a:r>
              <a:rPr lang="en-US" dirty="0"/>
              <a:t> - School performance on standardized test results</a:t>
            </a:r>
          </a:p>
          <a:p>
            <a:pPr>
              <a:lnSpc>
                <a:spcPct val="100000"/>
              </a:lnSpc>
            </a:pPr>
            <a:endParaRPr lang="en-US" dirty="0"/>
          </a:p>
        </p:txBody>
      </p:sp>
      <p:pic>
        <p:nvPicPr>
          <p:cNvPr id="3076" name="Picture 4" descr="Matt Baier Professional Organizing Fairfield and Westchester County CT">
            <a:extLst>
              <a:ext uri="{FF2B5EF4-FFF2-40B4-BE49-F238E27FC236}">
                <a16:creationId xmlns:a16="http://schemas.microsoft.com/office/drawing/2014/main" id="{D561D0AA-09BE-9126-1518-A6B5D380FA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753" y="1"/>
            <a:ext cx="4460526" cy="251002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ig Deep Art Print by Dog is Good and Cat is Good | iCanvas">
            <a:extLst>
              <a:ext uri="{FF2B5EF4-FFF2-40B4-BE49-F238E27FC236}">
                <a16:creationId xmlns:a16="http://schemas.microsoft.com/office/drawing/2014/main" id="{84D9DD85-756F-B966-D8FF-F5860AA9F4C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444" t="24445" r="20444" b="21778"/>
          <a:stretch/>
        </p:blipFill>
        <p:spPr bwMode="auto">
          <a:xfrm>
            <a:off x="350753" y="3677920"/>
            <a:ext cx="4460526" cy="3043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55715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31640A-188B-EE7B-9D84-B4FFECF71D8D}"/>
              </a:ext>
            </a:extLst>
          </p:cNvPr>
          <p:cNvSpPr>
            <a:spLocks noGrp="1"/>
          </p:cNvSpPr>
          <p:nvPr>
            <p:ph type="title"/>
          </p:nvPr>
        </p:nvSpPr>
        <p:spPr>
          <a:solidFill>
            <a:schemeClr val="accent4">
              <a:lumMod val="50000"/>
              <a:alpha val="55000"/>
            </a:schemeClr>
          </a:solidFill>
        </p:spPr>
        <p:txBody>
          <a:bodyPr/>
          <a:lstStyle/>
          <a:p>
            <a:r>
              <a:rPr lang="en-US" b="1" dirty="0">
                <a:solidFill>
                  <a:schemeClr val="bg1"/>
                </a:solidFill>
              </a:rPr>
              <a:t>Additional Supporting Analysis</a:t>
            </a:r>
          </a:p>
        </p:txBody>
      </p:sp>
    </p:spTree>
    <p:extLst>
      <p:ext uri="{BB962C8B-B14F-4D97-AF65-F5344CB8AC3E}">
        <p14:creationId xmlns:p14="http://schemas.microsoft.com/office/powerpoint/2010/main" val="466971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6657459" y="167266"/>
            <a:ext cx="5328458" cy="640698"/>
          </a:xfrm>
          <a:ln>
            <a:noFill/>
          </a:ln>
        </p:spPr>
        <p:txBody>
          <a:bodyPr/>
          <a:lstStyle/>
          <a:p>
            <a:r>
              <a:rPr lang="en-US" noProof="0" dirty="0"/>
              <a:t>Population Analysis By growth Percentages</a:t>
            </a:r>
            <a:endParaRPr lang="en-US" dirty="0"/>
          </a:p>
        </p:txBody>
      </p:sp>
      <p:pic>
        <p:nvPicPr>
          <p:cNvPr id="27" name="Picture Placeholder 26" descr="Arial view of an avenue of tree and pastures on either side">
            <a:extLst>
              <a:ext uri="{FF2B5EF4-FFF2-40B4-BE49-F238E27FC236}">
                <a16:creationId xmlns:a16="http://schemas.microsoft.com/office/drawing/2014/main" id="{290FBD7A-BEB6-4C4C-B057-7A00B6FBB7DD}"/>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0" y="0"/>
            <a:ext cx="6434051" cy="6858000"/>
          </a:xfrm>
        </p:spPr>
      </p:pic>
      <p:sp>
        <p:nvSpPr>
          <p:cNvPr id="21" name="Text Placeholder 18">
            <a:extLst>
              <a:ext uri="{FF2B5EF4-FFF2-40B4-BE49-F238E27FC236}">
                <a16:creationId xmlns:a16="http://schemas.microsoft.com/office/drawing/2014/main" id="{BF8DBD7A-9F23-B619-CA63-8F7B9E80F31D}"/>
              </a:ext>
            </a:extLst>
          </p:cNvPr>
          <p:cNvSpPr txBox="1">
            <a:spLocks/>
          </p:cNvSpPr>
          <p:nvPr/>
        </p:nvSpPr>
        <p:spPr>
          <a:xfrm>
            <a:off x="6926602" y="974426"/>
            <a:ext cx="4765264" cy="640699"/>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accent2"/>
                </a:solidFill>
              </a:rPr>
              <a:t>Sources: </a:t>
            </a:r>
            <a:r>
              <a:rPr lang="en-US" sz="1400" dirty="0">
                <a:solidFill>
                  <a:schemeClr val="accent2"/>
                </a:solidFill>
                <a:hlinkClick r:id="rId3"/>
              </a:rPr>
              <a:t>Census Data Wrapper</a:t>
            </a:r>
            <a:r>
              <a:rPr lang="en-US" sz="1400" dirty="0">
                <a:solidFill>
                  <a:schemeClr val="accent2"/>
                </a:solidFill>
              </a:rPr>
              <a:t>, </a:t>
            </a:r>
            <a:r>
              <a:rPr lang="en-US" sz="1400" dirty="0">
                <a:solidFill>
                  <a:schemeClr val="accent2"/>
                </a:solidFill>
                <a:hlinkClick r:id="rId4"/>
              </a:rPr>
              <a:t>Census Data API</a:t>
            </a:r>
            <a:endParaRPr lang="en-US" sz="1200" dirty="0">
              <a:solidFill>
                <a:schemeClr val="accent2"/>
              </a:solidFill>
            </a:endParaRPr>
          </a:p>
        </p:txBody>
      </p:sp>
      <p:sp>
        <p:nvSpPr>
          <p:cNvPr id="29" name="Text Placeholder 9">
            <a:extLst>
              <a:ext uri="{FF2B5EF4-FFF2-40B4-BE49-F238E27FC236}">
                <a16:creationId xmlns:a16="http://schemas.microsoft.com/office/drawing/2014/main" id="{080A02FD-F45F-B7D1-8ECE-C09D9ABF463A}"/>
              </a:ext>
            </a:extLst>
          </p:cNvPr>
          <p:cNvSpPr txBox="1">
            <a:spLocks/>
          </p:cNvSpPr>
          <p:nvPr/>
        </p:nvSpPr>
        <p:spPr>
          <a:xfrm>
            <a:off x="6939055" y="1766471"/>
            <a:ext cx="4151431" cy="346485"/>
          </a:xfrm>
          <a:prstGeom prst="rect">
            <a:avLst/>
          </a:prstGeom>
          <a:ln w="28575">
            <a:solidFill>
              <a:schemeClr val="accent4"/>
            </a:solidFill>
          </a:ln>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New York City</a:t>
            </a:r>
          </a:p>
        </p:txBody>
      </p:sp>
      <p:sp>
        <p:nvSpPr>
          <p:cNvPr id="31" name="TextBox 30">
            <a:extLst>
              <a:ext uri="{FF2B5EF4-FFF2-40B4-BE49-F238E27FC236}">
                <a16:creationId xmlns:a16="http://schemas.microsoft.com/office/drawing/2014/main" id="{1C7E7CE3-D511-3753-8FAC-BA3C8C481EB8}"/>
              </a:ext>
            </a:extLst>
          </p:cNvPr>
          <p:cNvSpPr txBox="1"/>
          <p:nvPr/>
        </p:nvSpPr>
        <p:spPr>
          <a:xfrm>
            <a:off x="8579933" y="6413735"/>
            <a:ext cx="2518646" cy="276999"/>
          </a:xfrm>
          <a:prstGeom prst="rect">
            <a:avLst/>
          </a:prstGeom>
          <a:noFill/>
        </p:spPr>
        <p:txBody>
          <a:bodyPr wrap="square">
            <a:spAutoFit/>
          </a:bodyPr>
          <a:lstStyle/>
          <a:p>
            <a:pPr algn="r"/>
            <a:fld id="{EA87306C-81BA-4795-A5CA-9392456A8C1E}" type="slidenum">
              <a:rPr kumimoji="0" lang="en-US" sz="1200" b="0" i="0" u="none" strike="noStrike" kern="1200" cap="none" spc="100" normalizeH="0" baseline="0" noProof="0" smtClean="0">
                <a:ln>
                  <a:noFill/>
                </a:ln>
                <a:solidFill>
                  <a:schemeClr val="bg2">
                    <a:lumMod val="50000"/>
                  </a:schemeClr>
                </a:solidFill>
                <a:effectLst>
                  <a:outerShdw blurRad="38100" dist="38100" dir="2700000" algn="tl">
                    <a:srgbClr val="000000">
                      <a:alpha val="43137"/>
                    </a:srgbClr>
                  </a:outerShdw>
                </a:effectLst>
                <a:uLnTx/>
                <a:uFillTx/>
                <a:latin typeface="Tenorite "/>
                <a:ea typeface="+mn-ea"/>
                <a:cs typeface="+mn-cs"/>
              </a:rPr>
              <a:pPr algn="r"/>
              <a:t>16</a:t>
            </a:fld>
            <a:endParaRPr lang="en-US" dirty="0">
              <a:solidFill>
                <a:schemeClr val="bg2">
                  <a:lumMod val="50000"/>
                </a:schemeClr>
              </a:solidFill>
            </a:endParaRPr>
          </a:p>
        </p:txBody>
      </p:sp>
      <p:sp>
        <p:nvSpPr>
          <p:cNvPr id="36" name="Text Placeholder 18">
            <a:extLst>
              <a:ext uri="{FF2B5EF4-FFF2-40B4-BE49-F238E27FC236}">
                <a16:creationId xmlns:a16="http://schemas.microsoft.com/office/drawing/2014/main" id="{AA9918D3-A601-192A-5D4F-C79E1B836E70}"/>
              </a:ext>
            </a:extLst>
          </p:cNvPr>
          <p:cNvSpPr txBox="1">
            <a:spLocks/>
          </p:cNvSpPr>
          <p:nvPr/>
        </p:nvSpPr>
        <p:spPr>
          <a:xfrm>
            <a:off x="6939054" y="2243587"/>
            <a:ext cx="4765264" cy="839212"/>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Calibri" panose="020F0502020204030204" pitchFamily="34" charset="0"/>
                <a:ea typeface="Calibri" panose="020F0502020204030204" pitchFamily="34" charset="0"/>
                <a:cs typeface="Times New Roman" panose="02020603050405020304" pitchFamily="18" charset="0"/>
              </a:rPr>
              <a:t>Shows </a:t>
            </a:r>
            <a:r>
              <a:rPr lang="en-US" sz="1500" dirty="0">
                <a:effectLst/>
                <a:latin typeface="Calibri" panose="020F0502020204030204" pitchFamily="34" charset="0"/>
                <a:ea typeface="Calibri" panose="020F0502020204030204" pitchFamily="34" charset="0"/>
                <a:cs typeface="Times New Roman" panose="02020603050405020304" pitchFamily="18" charset="0"/>
              </a:rPr>
              <a:t>the highest overall population growth for the years analyzed.</a:t>
            </a:r>
            <a:endParaRPr lang="en-US" sz="1500" dirty="0"/>
          </a:p>
        </p:txBody>
      </p:sp>
      <p:sp>
        <p:nvSpPr>
          <p:cNvPr id="41" name="Text Placeholder 9">
            <a:extLst>
              <a:ext uri="{FF2B5EF4-FFF2-40B4-BE49-F238E27FC236}">
                <a16:creationId xmlns:a16="http://schemas.microsoft.com/office/drawing/2014/main" id="{AAE7F40F-088B-5424-E97D-81C2DE95F33C}"/>
              </a:ext>
            </a:extLst>
          </p:cNvPr>
          <p:cNvSpPr txBox="1">
            <a:spLocks/>
          </p:cNvSpPr>
          <p:nvPr/>
        </p:nvSpPr>
        <p:spPr>
          <a:xfrm>
            <a:off x="6939054" y="3168135"/>
            <a:ext cx="4151431" cy="346485"/>
          </a:xfrm>
          <a:prstGeom prst="rect">
            <a:avLst/>
          </a:prstGeom>
          <a:ln w="28575">
            <a:solidFill>
              <a:schemeClr val="accent4"/>
            </a:solidFill>
          </a:ln>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Chicago, Denver, Austin, san francisco</a:t>
            </a:r>
          </a:p>
        </p:txBody>
      </p:sp>
      <p:sp>
        <p:nvSpPr>
          <p:cNvPr id="42" name="Text Placeholder 18">
            <a:extLst>
              <a:ext uri="{FF2B5EF4-FFF2-40B4-BE49-F238E27FC236}">
                <a16:creationId xmlns:a16="http://schemas.microsoft.com/office/drawing/2014/main" id="{E16CB454-5833-D82C-74A4-D815286F023F}"/>
              </a:ext>
            </a:extLst>
          </p:cNvPr>
          <p:cNvSpPr txBox="1">
            <a:spLocks/>
          </p:cNvSpPr>
          <p:nvPr/>
        </p:nvSpPr>
        <p:spPr>
          <a:xfrm>
            <a:off x="6947148" y="3725383"/>
            <a:ext cx="4765264" cy="935884"/>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Calibri" panose="020F0502020204030204" pitchFamily="34" charset="0"/>
                <a:cs typeface="Times New Roman" panose="02020603050405020304" pitchFamily="18" charset="0"/>
              </a:rPr>
              <a:t>All show overall population growth in the same timeframe.</a:t>
            </a:r>
            <a:endParaRPr lang="en-US" sz="1500" dirty="0"/>
          </a:p>
        </p:txBody>
      </p:sp>
      <p:sp>
        <p:nvSpPr>
          <p:cNvPr id="45" name="Text Placeholder 9">
            <a:extLst>
              <a:ext uri="{FF2B5EF4-FFF2-40B4-BE49-F238E27FC236}">
                <a16:creationId xmlns:a16="http://schemas.microsoft.com/office/drawing/2014/main" id="{9D92F6F7-B22B-53F9-DC6D-C2A8F13E2484}"/>
              </a:ext>
            </a:extLst>
          </p:cNvPr>
          <p:cNvSpPr txBox="1">
            <a:spLocks/>
          </p:cNvSpPr>
          <p:nvPr/>
        </p:nvSpPr>
        <p:spPr>
          <a:xfrm>
            <a:off x="6947148" y="4805844"/>
            <a:ext cx="4151431" cy="346485"/>
          </a:xfrm>
          <a:prstGeom prst="rect">
            <a:avLst/>
          </a:prstGeom>
          <a:ln w="28575">
            <a:solidFill>
              <a:schemeClr val="accent4"/>
            </a:solidFill>
          </a:ln>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Memphis</a:t>
            </a:r>
          </a:p>
        </p:txBody>
      </p:sp>
      <p:sp>
        <p:nvSpPr>
          <p:cNvPr id="46" name="Text Placeholder 18">
            <a:extLst>
              <a:ext uri="{FF2B5EF4-FFF2-40B4-BE49-F238E27FC236}">
                <a16:creationId xmlns:a16="http://schemas.microsoft.com/office/drawing/2014/main" id="{8812D6D5-8168-7DA6-4A09-4066663B6E02}"/>
              </a:ext>
            </a:extLst>
          </p:cNvPr>
          <p:cNvSpPr txBox="1">
            <a:spLocks/>
          </p:cNvSpPr>
          <p:nvPr/>
        </p:nvSpPr>
        <p:spPr>
          <a:xfrm>
            <a:off x="6947148" y="5415632"/>
            <a:ext cx="4765264" cy="935884"/>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Calibri" panose="020F0502020204030204" pitchFamily="34" charset="0"/>
                <a:ea typeface="Calibri" panose="020F0502020204030204" pitchFamily="34" charset="0"/>
                <a:cs typeface="Times New Roman" panose="02020603050405020304" pitchFamily="18" charset="0"/>
              </a:rPr>
              <a:t>S</a:t>
            </a:r>
            <a:r>
              <a:rPr lang="en-US" sz="1500" dirty="0">
                <a:effectLst/>
                <a:latin typeface="Calibri" panose="020F0502020204030204" pitchFamily="34" charset="0"/>
                <a:ea typeface="Calibri" panose="020F0502020204030204" pitchFamily="34" charset="0"/>
                <a:cs typeface="Times New Roman" panose="02020603050405020304" pitchFamily="18" charset="0"/>
              </a:rPr>
              <a:t>hows </a:t>
            </a:r>
            <a:r>
              <a:rPr lang="en-US" sz="1500">
                <a:effectLst/>
                <a:latin typeface="Calibri" panose="020F0502020204030204" pitchFamily="34" charset="0"/>
                <a:ea typeface="Calibri" panose="020F0502020204030204" pitchFamily="34" charset="0"/>
                <a:cs typeface="Times New Roman" panose="02020603050405020304" pitchFamily="18" charset="0"/>
              </a:rPr>
              <a:t>an overall </a:t>
            </a:r>
            <a:r>
              <a:rPr lang="en-US" sz="1500" dirty="0">
                <a:effectLst/>
                <a:latin typeface="Calibri" panose="020F0502020204030204" pitchFamily="34" charset="0"/>
                <a:ea typeface="Calibri" panose="020F0502020204030204" pitchFamily="34" charset="0"/>
                <a:cs typeface="Times New Roman" panose="02020603050405020304" pitchFamily="18" charset="0"/>
              </a:rPr>
              <a:t>decrease in </a:t>
            </a:r>
            <a:r>
              <a:rPr lang="en-US" sz="1500">
                <a:effectLst/>
                <a:latin typeface="Calibri" panose="020F0502020204030204" pitchFamily="34" charset="0"/>
                <a:ea typeface="Calibri" panose="020F0502020204030204" pitchFamily="34" charset="0"/>
                <a:cs typeface="Times New Roman" panose="02020603050405020304" pitchFamily="18" charset="0"/>
              </a:rPr>
              <a:t>population size for the years analyzed.</a:t>
            </a:r>
            <a:endParaRPr lang="en-US" sz="1500" dirty="0"/>
          </a:p>
        </p:txBody>
      </p:sp>
      <p:pic>
        <p:nvPicPr>
          <p:cNvPr id="6" name="Picture 5" descr="A graph with different colored bars&#10;&#10;Description automatically generated">
            <a:extLst>
              <a:ext uri="{FF2B5EF4-FFF2-40B4-BE49-F238E27FC236}">
                <a16:creationId xmlns:a16="http://schemas.microsoft.com/office/drawing/2014/main" id="{3E5AA046-B773-C4E7-44E9-E09DA1B1090E}"/>
              </a:ext>
            </a:extLst>
          </p:cNvPr>
          <p:cNvPicPr>
            <a:picLocks noChangeAspect="1"/>
          </p:cNvPicPr>
          <p:nvPr/>
        </p:nvPicPr>
        <p:blipFill>
          <a:blip r:embed="rId5"/>
          <a:stretch>
            <a:fillRect/>
          </a:stretch>
        </p:blipFill>
        <p:spPr>
          <a:xfrm>
            <a:off x="708891" y="167266"/>
            <a:ext cx="5171209" cy="3878407"/>
          </a:xfrm>
          <a:prstGeom prst="rect">
            <a:avLst/>
          </a:prstGeom>
        </p:spPr>
      </p:pic>
      <p:pic>
        <p:nvPicPr>
          <p:cNvPr id="8" name="Picture 7" descr="A graph of a number of people in different countries/regions&#10;&#10;Description automatically generated with medium confidence">
            <a:extLst>
              <a:ext uri="{FF2B5EF4-FFF2-40B4-BE49-F238E27FC236}">
                <a16:creationId xmlns:a16="http://schemas.microsoft.com/office/drawing/2014/main" id="{B038B3E2-2C7E-3A55-CCC6-B22F0E6F987E}"/>
              </a:ext>
            </a:extLst>
          </p:cNvPr>
          <p:cNvPicPr>
            <a:picLocks noChangeAspect="1"/>
          </p:cNvPicPr>
          <p:nvPr/>
        </p:nvPicPr>
        <p:blipFill>
          <a:blip r:embed="rId6"/>
          <a:stretch>
            <a:fillRect/>
          </a:stretch>
        </p:blipFill>
        <p:spPr>
          <a:xfrm>
            <a:off x="708891" y="4218183"/>
            <a:ext cx="5171209" cy="2484005"/>
          </a:xfrm>
          <a:prstGeom prst="rect">
            <a:avLst/>
          </a:prstGeom>
        </p:spPr>
      </p:pic>
    </p:spTree>
    <p:extLst>
      <p:ext uri="{BB962C8B-B14F-4D97-AF65-F5344CB8AC3E}">
        <p14:creationId xmlns:p14="http://schemas.microsoft.com/office/powerpoint/2010/main" val="34515400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6657459" y="167266"/>
            <a:ext cx="5328458" cy="640698"/>
          </a:xfrm>
          <a:ln>
            <a:noFill/>
          </a:ln>
        </p:spPr>
        <p:txBody>
          <a:bodyPr/>
          <a:lstStyle/>
          <a:p>
            <a:r>
              <a:rPr lang="en-US" noProof="0" dirty="0"/>
              <a:t>School Analysis By Graduation Rate Percentages</a:t>
            </a:r>
            <a:endParaRPr lang="en-US" dirty="0"/>
          </a:p>
        </p:txBody>
      </p:sp>
      <p:pic>
        <p:nvPicPr>
          <p:cNvPr id="27" name="Picture Placeholder 26" descr="Arial view of an avenue of tree and pastures on either side">
            <a:extLst>
              <a:ext uri="{FF2B5EF4-FFF2-40B4-BE49-F238E27FC236}">
                <a16:creationId xmlns:a16="http://schemas.microsoft.com/office/drawing/2014/main" id="{290FBD7A-BEB6-4C4C-B057-7A00B6FBB7DD}"/>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a:stretch/>
        </p:blipFill>
        <p:spPr>
          <a:xfrm>
            <a:off x="0" y="0"/>
            <a:ext cx="6434051" cy="6858000"/>
          </a:xfrm>
        </p:spPr>
      </p:pic>
      <p:sp>
        <p:nvSpPr>
          <p:cNvPr id="21" name="Text Placeholder 18">
            <a:extLst>
              <a:ext uri="{FF2B5EF4-FFF2-40B4-BE49-F238E27FC236}">
                <a16:creationId xmlns:a16="http://schemas.microsoft.com/office/drawing/2014/main" id="{BF8DBD7A-9F23-B619-CA63-8F7B9E80F31D}"/>
              </a:ext>
            </a:extLst>
          </p:cNvPr>
          <p:cNvSpPr txBox="1">
            <a:spLocks/>
          </p:cNvSpPr>
          <p:nvPr/>
        </p:nvSpPr>
        <p:spPr>
          <a:xfrm>
            <a:off x="6939056" y="807964"/>
            <a:ext cx="4765264" cy="640699"/>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accent2"/>
                </a:solidFill>
              </a:rPr>
              <a:t>Sources: </a:t>
            </a:r>
            <a:r>
              <a:rPr lang="en-US" sz="1400" dirty="0">
                <a:effectLst/>
                <a:hlinkClick r:id="rId4"/>
              </a:rPr>
              <a:t>Austin</a:t>
            </a:r>
            <a:r>
              <a:rPr lang="en-US" sz="1400" dirty="0"/>
              <a:t>, </a:t>
            </a:r>
            <a:r>
              <a:rPr lang="en-US" sz="1400" dirty="0">
                <a:effectLst/>
                <a:hlinkClick r:id="rId5"/>
              </a:rPr>
              <a:t>Chicago</a:t>
            </a:r>
            <a:r>
              <a:rPr lang="en-US" sz="1400" dirty="0"/>
              <a:t>, </a:t>
            </a:r>
            <a:r>
              <a:rPr lang="en-US" sz="1400" dirty="0">
                <a:effectLst/>
                <a:hlinkClick r:id="rId6"/>
              </a:rPr>
              <a:t>Denver</a:t>
            </a:r>
            <a:r>
              <a:rPr lang="en-US" sz="1400" dirty="0"/>
              <a:t>, </a:t>
            </a:r>
            <a:r>
              <a:rPr lang="en-US" sz="1400" dirty="0">
                <a:effectLst/>
                <a:hlinkClick r:id="rId7"/>
              </a:rPr>
              <a:t>Memphis</a:t>
            </a:r>
            <a:r>
              <a:rPr lang="en-US" sz="1400" dirty="0">
                <a:effectLst/>
              </a:rPr>
              <a:t>, </a:t>
            </a:r>
            <a:r>
              <a:rPr lang="en-US" sz="1400" dirty="0">
                <a:effectLst/>
                <a:hlinkClick r:id="rId8"/>
              </a:rPr>
              <a:t>New York City</a:t>
            </a:r>
            <a:r>
              <a:rPr lang="en-US" sz="1400" dirty="0"/>
              <a:t>, </a:t>
            </a:r>
            <a:r>
              <a:rPr lang="en-US" sz="1400" dirty="0">
                <a:effectLst/>
                <a:hlinkClick r:id="rId9"/>
              </a:rPr>
              <a:t>San Francisco</a:t>
            </a:r>
            <a:endParaRPr lang="en-US" sz="1400" dirty="0">
              <a:effectLst/>
            </a:endParaRPr>
          </a:p>
          <a:p>
            <a:r>
              <a:rPr lang="en-US" sz="1200" dirty="0">
                <a:solidFill>
                  <a:schemeClr val="accent2"/>
                </a:solidFill>
              </a:rPr>
              <a:t> </a:t>
            </a:r>
          </a:p>
        </p:txBody>
      </p:sp>
      <p:sp>
        <p:nvSpPr>
          <p:cNvPr id="29" name="Text Placeholder 9">
            <a:extLst>
              <a:ext uri="{FF2B5EF4-FFF2-40B4-BE49-F238E27FC236}">
                <a16:creationId xmlns:a16="http://schemas.microsoft.com/office/drawing/2014/main" id="{080A02FD-F45F-B7D1-8ECE-C09D9ABF463A}"/>
              </a:ext>
            </a:extLst>
          </p:cNvPr>
          <p:cNvSpPr txBox="1">
            <a:spLocks/>
          </p:cNvSpPr>
          <p:nvPr/>
        </p:nvSpPr>
        <p:spPr>
          <a:xfrm>
            <a:off x="6939053" y="1631426"/>
            <a:ext cx="4151431" cy="346485"/>
          </a:xfrm>
          <a:prstGeom prst="rect">
            <a:avLst/>
          </a:prstGeom>
          <a:ln w="28575">
            <a:solidFill>
              <a:schemeClr val="accent4"/>
            </a:solidFill>
          </a:ln>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Austin, Denver</a:t>
            </a:r>
          </a:p>
        </p:txBody>
      </p:sp>
      <p:sp>
        <p:nvSpPr>
          <p:cNvPr id="31" name="TextBox 30">
            <a:extLst>
              <a:ext uri="{FF2B5EF4-FFF2-40B4-BE49-F238E27FC236}">
                <a16:creationId xmlns:a16="http://schemas.microsoft.com/office/drawing/2014/main" id="{1C7E7CE3-D511-3753-8FAC-BA3C8C481EB8}"/>
              </a:ext>
            </a:extLst>
          </p:cNvPr>
          <p:cNvSpPr txBox="1"/>
          <p:nvPr/>
        </p:nvSpPr>
        <p:spPr>
          <a:xfrm>
            <a:off x="8579933" y="6413735"/>
            <a:ext cx="2518646" cy="276999"/>
          </a:xfrm>
          <a:prstGeom prst="rect">
            <a:avLst/>
          </a:prstGeom>
          <a:noFill/>
        </p:spPr>
        <p:txBody>
          <a:bodyPr wrap="square">
            <a:spAutoFit/>
          </a:bodyPr>
          <a:lstStyle/>
          <a:p>
            <a:pPr algn="r"/>
            <a:fld id="{EA87306C-81BA-4795-A5CA-9392456A8C1E}" type="slidenum">
              <a:rPr kumimoji="0" lang="en-US" sz="1200" b="0" i="0" u="none" strike="noStrike" kern="1200" cap="none" spc="100" normalizeH="0" baseline="0" noProof="0" smtClean="0">
                <a:ln>
                  <a:noFill/>
                </a:ln>
                <a:solidFill>
                  <a:schemeClr val="bg2">
                    <a:lumMod val="50000"/>
                  </a:schemeClr>
                </a:solidFill>
                <a:effectLst>
                  <a:outerShdw blurRad="38100" dist="38100" dir="2700000" algn="tl">
                    <a:srgbClr val="000000">
                      <a:alpha val="43137"/>
                    </a:srgbClr>
                  </a:outerShdw>
                </a:effectLst>
                <a:uLnTx/>
                <a:uFillTx/>
                <a:latin typeface="Tenorite "/>
                <a:ea typeface="+mn-ea"/>
                <a:cs typeface="+mn-cs"/>
              </a:rPr>
              <a:pPr algn="r"/>
              <a:t>17</a:t>
            </a:fld>
            <a:endParaRPr lang="en-US" dirty="0">
              <a:solidFill>
                <a:schemeClr val="bg2">
                  <a:lumMod val="50000"/>
                </a:schemeClr>
              </a:solidFill>
            </a:endParaRPr>
          </a:p>
        </p:txBody>
      </p:sp>
      <p:sp>
        <p:nvSpPr>
          <p:cNvPr id="36" name="Text Placeholder 18">
            <a:extLst>
              <a:ext uri="{FF2B5EF4-FFF2-40B4-BE49-F238E27FC236}">
                <a16:creationId xmlns:a16="http://schemas.microsoft.com/office/drawing/2014/main" id="{AA9918D3-A601-192A-5D4F-C79E1B836E70}"/>
              </a:ext>
            </a:extLst>
          </p:cNvPr>
          <p:cNvSpPr txBox="1">
            <a:spLocks/>
          </p:cNvSpPr>
          <p:nvPr/>
        </p:nvSpPr>
        <p:spPr>
          <a:xfrm>
            <a:off x="6939053" y="2024190"/>
            <a:ext cx="4765264" cy="1449557"/>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latin typeface="Calibri" panose="020F0502020204030204" pitchFamily="34" charset="0"/>
                <a:ea typeface="Calibri" panose="020F0502020204030204" pitchFamily="34" charset="0"/>
                <a:cs typeface="Times New Roman" panose="02020603050405020304" pitchFamily="18" charset="0"/>
              </a:rPr>
              <a:t>Show </a:t>
            </a:r>
            <a:r>
              <a:rPr lang="en-US" sz="1400" dirty="0">
                <a:effectLst/>
                <a:latin typeface="Calibri" panose="020F0502020204030204" pitchFamily="34" charset="0"/>
                <a:ea typeface="Calibri" panose="020F0502020204030204" pitchFamily="34" charset="0"/>
                <a:cs typeface="Times New Roman" panose="02020603050405020304" pitchFamily="18" charset="0"/>
              </a:rPr>
              <a:t>the best overall graduation rates in their schools for the analyzed years. </a:t>
            </a:r>
            <a:r>
              <a:rPr lang="en-US" sz="1400" dirty="0"/>
              <a:t>The middle 50% of Austin schools have a graduation rate between 92.1 and 97.5. The middle 50% of Denver schools have a graduation rate between 76.2 and 91.2.</a:t>
            </a:r>
          </a:p>
        </p:txBody>
      </p:sp>
      <p:sp>
        <p:nvSpPr>
          <p:cNvPr id="41" name="Text Placeholder 9">
            <a:extLst>
              <a:ext uri="{FF2B5EF4-FFF2-40B4-BE49-F238E27FC236}">
                <a16:creationId xmlns:a16="http://schemas.microsoft.com/office/drawing/2014/main" id="{AAE7F40F-088B-5424-E97D-81C2DE95F33C}"/>
              </a:ext>
            </a:extLst>
          </p:cNvPr>
          <p:cNvSpPr txBox="1">
            <a:spLocks/>
          </p:cNvSpPr>
          <p:nvPr/>
        </p:nvSpPr>
        <p:spPr>
          <a:xfrm>
            <a:off x="6939054" y="3681808"/>
            <a:ext cx="4151431" cy="346485"/>
          </a:xfrm>
          <a:prstGeom prst="rect">
            <a:avLst/>
          </a:prstGeom>
          <a:ln w="28575">
            <a:solidFill>
              <a:schemeClr val="accent4"/>
            </a:solidFill>
          </a:ln>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San Francisco</a:t>
            </a:r>
          </a:p>
        </p:txBody>
      </p:sp>
      <p:sp>
        <p:nvSpPr>
          <p:cNvPr id="42" name="Text Placeholder 18">
            <a:extLst>
              <a:ext uri="{FF2B5EF4-FFF2-40B4-BE49-F238E27FC236}">
                <a16:creationId xmlns:a16="http://schemas.microsoft.com/office/drawing/2014/main" id="{E16CB454-5833-D82C-74A4-D815286F023F}"/>
              </a:ext>
            </a:extLst>
          </p:cNvPr>
          <p:cNvSpPr txBox="1">
            <a:spLocks/>
          </p:cNvSpPr>
          <p:nvPr/>
        </p:nvSpPr>
        <p:spPr>
          <a:xfrm>
            <a:off x="6939055" y="4005185"/>
            <a:ext cx="4765264" cy="935884"/>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Calibri" panose="020F0502020204030204" pitchFamily="34" charset="0"/>
                <a:ea typeface="Calibri" panose="020F0502020204030204" pitchFamily="34" charset="0"/>
                <a:cs typeface="Times New Roman" panose="02020603050405020304" pitchFamily="18" charset="0"/>
              </a:rPr>
              <a:t>S</a:t>
            </a:r>
            <a:r>
              <a:rPr lang="en-US" sz="1500" dirty="0">
                <a:effectLst/>
                <a:latin typeface="Calibri" panose="020F0502020204030204" pitchFamily="34" charset="0"/>
                <a:ea typeface="Calibri" panose="020F0502020204030204" pitchFamily="34" charset="0"/>
                <a:cs typeface="Times New Roman" panose="02020603050405020304" pitchFamily="18" charset="0"/>
              </a:rPr>
              <a:t>how the greatest improvement in graduation rate percentage over the 3 years analyzed compared to the other cities.</a:t>
            </a:r>
            <a:r>
              <a:rPr lang="en-US" sz="1500" dirty="0">
                <a:effectLst/>
              </a:rPr>
              <a:t> </a:t>
            </a:r>
            <a:endParaRPr lang="en-US" sz="1500" dirty="0"/>
          </a:p>
        </p:txBody>
      </p:sp>
      <p:sp>
        <p:nvSpPr>
          <p:cNvPr id="45" name="Text Placeholder 9">
            <a:extLst>
              <a:ext uri="{FF2B5EF4-FFF2-40B4-BE49-F238E27FC236}">
                <a16:creationId xmlns:a16="http://schemas.microsoft.com/office/drawing/2014/main" id="{9D92F6F7-B22B-53F9-DC6D-C2A8F13E2484}"/>
              </a:ext>
            </a:extLst>
          </p:cNvPr>
          <p:cNvSpPr txBox="1">
            <a:spLocks/>
          </p:cNvSpPr>
          <p:nvPr/>
        </p:nvSpPr>
        <p:spPr>
          <a:xfrm>
            <a:off x="6947148" y="5089014"/>
            <a:ext cx="4151431" cy="346485"/>
          </a:xfrm>
          <a:prstGeom prst="rect">
            <a:avLst/>
          </a:prstGeom>
          <a:ln w="28575">
            <a:solidFill>
              <a:schemeClr val="accent4"/>
            </a:solidFill>
          </a:ln>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Chicago, Denver</a:t>
            </a:r>
          </a:p>
        </p:txBody>
      </p:sp>
      <p:sp>
        <p:nvSpPr>
          <p:cNvPr id="46" name="Text Placeholder 18">
            <a:extLst>
              <a:ext uri="{FF2B5EF4-FFF2-40B4-BE49-F238E27FC236}">
                <a16:creationId xmlns:a16="http://schemas.microsoft.com/office/drawing/2014/main" id="{8812D6D5-8168-7DA6-4A09-4066663B6E02}"/>
              </a:ext>
            </a:extLst>
          </p:cNvPr>
          <p:cNvSpPr txBox="1">
            <a:spLocks/>
          </p:cNvSpPr>
          <p:nvPr/>
        </p:nvSpPr>
        <p:spPr>
          <a:xfrm>
            <a:off x="6939055" y="5516596"/>
            <a:ext cx="4765264" cy="734946"/>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Calibri" panose="020F0502020204030204" pitchFamily="34" charset="0"/>
                <a:ea typeface="Calibri" panose="020F0502020204030204" pitchFamily="34" charset="0"/>
                <a:cs typeface="Times New Roman" panose="02020603050405020304" pitchFamily="18" charset="0"/>
              </a:rPr>
              <a:t>S</a:t>
            </a:r>
            <a:r>
              <a:rPr lang="en-US" sz="1500" dirty="0">
                <a:effectLst/>
                <a:latin typeface="Calibri" panose="020F0502020204030204" pitchFamily="34" charset="0"/>
                <a:ea typeface="Calibri" panose="020F0502020204030204" pitchFamily="34" charset="0"/>
                <a:cs typeface="Times New Roman" panose="02020603050405020304" pitchFamily="18" charset="0"/>
              </a:rPr>
              <a:t>how a decrease in graduation rate from the 2020 to 2021 school years.</a:t>
            </a:r>
            <a:endParaRPr lang="en-US" sz="1500" dirty="0"/>
          </a:p>
        </p:txBody>
      </p:sp>
      <p:pic>
        <p:nvPicPr>
          <p:cNvPr id="2" name="Picture 1">
            <a:extLst>
              <a:ext uri="{FF2B5EF4-FFF2-40B4-BE49-F238E27FC236}">
                <a16:creationId xmlns:a16="http://schemas.microsoft.com/office/drawing/2014/main" id="{F1AFAC51-0C5F-FAA6-2F16-C42770D057D0}"/>
              </a:ext>
            </a:extLst>
          </p:cNvPr>
          <p:cNvPicPr>
            <a:picLocks noChangeAspect="1"/>
          </p:cNvPicPr>
          <p:nvPr/>
        </p:nvPicPr>
        <p:blipFill rotWithShape="1">
          <a:blip r:embed="rId10"/>
          <a:srcRect l="3525"/>
          <a:stretch/>
        </p:blipFill>
        <p:spPr>
          <a:xfrm>
            <a:off x="0" y="4546271"/>
            <a:ext cx="6548582" cy="1337798"/>
          </a:xfrm>
          <a:prstGeom prst="rect">
            <a:avLst/>
          </a:prstGeom>
        </p:spPr>
      </p:pic>
      <p:pic>
        <p:nvPicPr>
          <p:cNvPr id="5" name="Picture 4" descr="A graph of different colored bars&#10;&#10;Description automatically generated">
            <a:extLst>
              <a:ext uri="{FF2B5EF4-FFF2-40B4-BE49-F238E27FC236}">
                <a16:creationId xmlns:a16="http://schemas.microsoft.com/office/drawing/2014/main" id="{A1A55E6E-81FD-7911-A002-BA58D39BE536}"/>
              </a:ext>
            </a:extLst>
          </p:cNvPr>
          <p:cNvPicPr>
            <a:picLocks noChangeAspect="1"/>
          </p:cNvPicPr>
          <p:nvPr/>
        </p:nvPicPr>
        <p:blipFill>
          <a:blip r:embed="rId11"/>
          <a:stretch>
            <a:fillRect/>
          </a:stretch>
        </p:blipFill>
        <p:spPr>
          <a:xfrm>
            <a:off x="91710" y="1128313"/>
            <a:ext cx="6250630" cy="3093489"/>
          </a:xfrm>
          <a:prstGeom prst="rect">
            <a:avLst/>
          </a:prstGeom>
        </p:spPr>
      </p:pic>
    </p:spTree>
    <p:extLst>
      <p:ext uri="{BB962C8B-B14F-4D97-AF65-F5344CB8AC3E}">
        <p14:creationId xmlns:p14="http://schemas.microsoft.com/office/powerpoint/2010/main" val="1094308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Close up of green grass">
            <a:extLst>
              <a:ext uri="{FF2B5EF4-FFF2-40B4-BE49-F238E27FC236}">
                <a16:creationId xmlns:a16="http://schemas.microsoft.com/office/drawing/2014/main" id="{EF945BF7-34F4-4EEA-A280-470C550BC5E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5434641" y="0"/>
            <a:ext cx="6757357" cy="6858000"/>
          </a:xfrm>
        </p:spPr>
      </p:pic>
      <p:pic>
        <p:nvPicPr>
          <p:cNvPr id="11" name="Picture 10">
            <a:extLst>
              <a:ext uri="{FF2B5EF4-FFF2-40B4-BE49-F238E27FC236}">
                <a16:creationId xmlns:a16="http://schemas.microsoft.com/office/drawing/2014/main" id="{5C82870D-B707-2C4E-1EEB-13FB09C20C33}"/>
              </a:ext>
            </a:extLst>
          </p:cNvPr>
          <p:cNvPicPr>
            <a:picLocks noChangeAspect="1"/>
          </p:cNvPicPr>
          <p:nvPr/>
        </p:nvPicPr>
        <p:blipFill>
          <a:blip r:embed="rId4"/>
          <a:stretch>
            <a:fillRect/>
          </a:stretch>
        </p:blipFill>
        <p:spPr>
          <a:xfrm>
            <a:off x="5995615" y="3157643"/>
            <a:ext cx="5635407" cy="3341465"/>
          </a:xfrm>
          <a:prstGeom prst="rect">
            <a:avLst/>
          </a:prstGeom>
        </p:spPr>
      </p:pic>
      <p:sp>
        <p:nvSpPr>
          <p:cNvPr id="149" name="Text Placeholder 148">
            <a:extLst>
              <a:ext uri="{FF2B5EF4-FFF2-40B4-BE49-F238E27FC236}">
                <a16:creationId xmlns:a16="http://schemas.microsoft.com/office/drawing/2014/main" id="{9D611317-439A-40F5-AA3E-CF88472F54C4}"/>
              </a:ext>
            </a:extLst>
          </p:cNvPr>
          <p:cNvSpPr>
            <a:spLocks noGrp="1"/>
          </p:cNvSpPr>
          <p:nvPr>
            <p:ph type="body" sz="quarter" idx="36"/>
          </p:nvPr>
        </p:nvSpPr>
        <p:spPr>
          <a:xfrm>
            <a:off x="681485" y="1838007"/>
            <a:ext cx="4547655" cy="260291"/>
          </a:xfrm>
        </p:spPr>
        <p:txBody>
          <a:bodyPr/>
          <a:lstStyle/>
          <a:p>
            <a:pPr algn="l"/>
            <a:r>
              <a:rPr lang="en-US" sz="1600" b="1" dirty="0"/>
              <a:t>San Francisco </a:t>
            </a:r>
            <a:r>
              <a:rPr lang="en-US" sz="1400" b="1" dirty="0"/>
              <a:t>    (Chicago, Denver)</a:t>
            </a:r>
          </a:p>
        </p:txBody>
      </p:sp>
      <p:sp>
        <p:nvSpPr>
          <p:cNvPr id="174" name="Text Placeholder 173">
            <a:extLst>
              <a:ext uri="{FF2B5EF4-FFF2-40B4-BE49-F238E27FC236}">
                <a16:creationId xmlns:a16="http://schemas.microsoft.com/office/drawing/2014/main" id="{AFFA4C3C-8D8D-4DAB-A3FC-6ACD990091D0}"/>
              </a:ext>
            </a:extLst>
          </p:cNvPr>
          <p:cNvSpPr>
            <a:spLocks noGrp="1"/>
          </p:cNvSpPr>
          <p:nvPr>
            <p:ph type="body" sz="quarter" idx="37"/>
          </p:nvPr>
        </p:nvSpPr>
        <p:spPr>
          <a:xfrm>
            <a:off x="681270" y="2122653"/>
            <a:ext cx="4554746" cy="1089299"/>
          </a:xfrm>
        </p:spPr>
        <p:txBody>
          <a:bodyPr anchor="t" anchorCtr="0"/>
          <a:lstStyle/>
          <a:p>
            <a:r>
              <a:rPr lang="en-US" b="1" dirty="0"/>
              <a:t>Considering rental pricing, mortgage, and home value growth, San Francisco is the most well-rounded performer out of the target cities.</a:t>
            </a:r>
          </a:p>
          <a:p>
            <a:r>
              <a:rPr lang="en-US" dirty="0"/>
              <a:t>Chicago and Denver are runner ups.</a:t>
            </a:r>
          </a:p>
        </p:txBody>
      </p:sp>
      <p:sp>
        <p:nvSpPr>
          <p:cNvPr id="49" name="Title 48">
            <a:extLst>
              <a:ext uri="{FF2B5EF4-FFF2-40B4-BE49-F238E27FC236}">
                <a16:creationId xmlns:a16="http://schemas.microsoft.com/office/drawing/2014/main" id="{7D64EB56-7814-4ADB-BD4C-D4E42F8780CA}"/>
              </a:ext>
            </a:extLst>
          </p:cNvPr>
          <p:cNvSpPr>
            <a:spLocks noGrp="1"/>
          </p:cNvSpPr>
          <p:nvPr>
            <p:ph type="title"/>
          </p:nvPr>
        </p:nvSpPr>
        <p:spPr>
          <a:xfrm>
            <a:off x="526212" y="627486"/>
            <a:ext cx="4877902" cy="568896"/>
          </a:xfrm>
        </p:spPr>
        <p:txBody>
          <a:bodyPr/>
          <a:lstStyle/>
          <a:p>
            <a:r>
              <a:rPr lang="en-US" noProof="0" dirty="0"/>
              <a:t>Profitability Growth</a:t>
            </a:r>
            <a:endParaRPr lang="en-US" dirty="0"/>
          </a:p>
        </p:txBody>
      </p:sp>
      <p:sp>
        <p:nvSpPr>
          <p:cNvPr id="36" name="Text Placeholder 35">
            <a:extLst>
              <a:ext uri="{FF2B5EF4-FFF2-40B4-BE49-F238E27FC236}">
                <a16:creationId xmlns:a16="http://schemas.microsoft.com/office/drawing/2014/main" id="{961EE219-B131-4C25-AE31-AD3B197A4B72}"/>
              </a:ext>
            </a:extLst>
          </p:cNvPr>
          <p:cNvSpPr>
            <a:spLocks noGrp="1"/>
          </p:cNvSpPr>
          <p:nvPr>
            <p:ph type="body" sz="quarter" idx="33"/>
          </p:nvPr>
        </p:nvSpPr>
        <p:spPr>
          <a:xfrm>
            <a:off x="556740" y="1011439"/>
            <a:ext cx="4877902" cy="568896"/>
          </a:xfrm>
        </p:spPr>
        <p:txBody>
          <a:bodyPr/>
          <a:lstStyle/>
          <a:p>
            <a:r>
              <a:rPr lang="en-US" dirty="0"/>
              <a:t>Source: </a:t>
            </a:r>
            <a:r>
              <a:rPr lang="en-US" dirty="0">
                <a:hlinkClick r:id="rId5"/>
              </a:rPr>
              <a:t>Census Python API</a:t>
            </a:r>
            <a:endParaRPr lang="en-US" dirty="0"/>
          </a:p>
        </p:txBody>
      </p:sp>
      <p:sp>
        <p:nvSpPr>
          <p:cNvPr id="66" name="Text Placeholder 65">
            <a:extLst>
              <a:ext uri="{FF2B5EF4-FFF2-40B4-BE49-F238E27FC236}">
                <a16:creationId xmlns:a16="http://schemas.microsoft.com/office/drawing/2014/main" id="{09C30599-76A8-4BC6-94F7-A80189E48464}"/>
              </a:ext>
            </a:extLst>
          </p:cNvPr>
          <p:cNvSpPr>
            <a:spLocks noGrp="1"/>
          </p:cNvSpPr>
          <p:nvPr>
            <p:ph type="body" sz="quarter" idx="26"/>
          </p:nvPr>
        </p:nvSpPr>
        <p:spPr>
          <a:xfrm>
            <a:off x="681270" y="4327974"/>
            <a:ext cx="4554748" cy="284647"/>
          </a:xfrm>
        </p:spPr>
        <p:txBody>
          <a:bodyPr/>
          <a:lstStyle/>
          <a:p>
            <a:pPr algn="l"/>
            <a:r>
              <a:rPr lang="en-US" sz="1600" dirty="0"/>
              <a:t>New York, San Francisco, Denver</a:t>
            </a:r>
          </a:p>
        </p:txBody>
      </p:sp>
      <p:sp>
        <p:nvSpPr>
          <p:cNvPr id="82" name="Text Placeholder 81">
            <a:extLst>
              <a:ext uri="{FF2B5EF4-FFF2-40B4-BE49-F238E27FC236}">
                <a16:creationId xmlns:a16="http://schemas.microsoft.com/office/drawing/2014/main" id="{47CF6540-6A1C-4A70-8BA0-6A13694F1AE2}"/>
              </a:ext>
            </a:extLst>
          </p:cNvPr>
          <p:cNvSpPr>
            <a:spLocks noGrp="1"/>
          </p:cNvSpPr>
          <p:nvPr>
            <p:ph type="body" sz="quarter" idx="13"/>
          </p:nvPr>
        </p:nvSpPr>
        <p:spPr>
          <a:xfrm>
            <a:off x="681271" y="4612620"/>
            <a:ext cx="4554747" cy="851997"/>
          </a:xfrm>
        </p:spPr>
        <p:txBody>
          <a:bodyPr anchor="t" anchorCtr="0"/>
          <a:lstStyle/>
          <a:p>
            <a:r>
              <a:rPr lang="en-US" dirty="0"/>
              <a:t>Show rental costs outpacing mortgage costs more than others with New York being the strongest.</a:t>
            </a:r>
          </a:p>
        </p:txBody>
      </p:sp>
      <p:sp>
        <p:nvSpPr>
          <p:cNvPr id="147" name="Text Placeholder 146">
            <a:extLst>
              <a:ext uri="{FF2B5EF4-FFF2-40B4-BE49-F238E27FC236}">
                <a16:creationId xmlns:a16="http://schemas.microsoft.com/office/drawing/2014/main" id="{85278DC3-7465-427B-9DD5-7E46CE00FFC1}"/>
              </a:ext>
            </a:extLst>
          </p:cNvPr>
          <p:cNvSpPr>
            <a:spLocks noGrp="1"/>
          </p:cNvSpPr>
          <p:nvPr>
            <p:ph type="body" sz="quarter" idx="34"/>
          </p:nvPr>
        </p:nvSpPr>
        <p:spPr>
          <a:xfrm>
            <a:off x="681486" y="3211954"/>
            <a:ext cx="4554747" cy="264024"/>
          </a:xfrm>
        </p:spPr>
        <p:txBody>
          <a:bodyPr/>
          <a:lstStyle/>
          <a:p>
            <a:pPr algn="l"/>
            <a:r>
              <a:rPr lang="en-US" sz="1600" dirty="0"/>
              <a:t>Chicago, San Francisco</a:t>
            </a:r>
          </a:p>
        </p:txBody>
      </p:sp>
      <p:sp>
        <p:nvSpPr>
          <p:cNvPr id="173" name="Text Placeholder 172">
            <a:extLst>
              <a:ext uri="{FF2B5EF4-FFF2-40B4-BE49-F238E27FC236}">
                <a16:creationId xmlns:a16="http://schemas.microsoft.com/office/drawing/2014/main" id="{1B5D0D81-8352-40FD-B232-D587379A48F6}"/>
              </a:ext>
            </a:extLst>
          </p:cNvPr>
          <p:cNvSpPr>
            <a:spLocks noGrp="1"/>
          </p:cNvSpPr>
          <p:nvPr>
            <p:ph type="body" sz="quarter" idx="35"/>
          </p:nvPr>
        </p:nvSpPr>
        <p:spPr>
          <a:xfrm>
            <a:off x="681487" y="3496601"/>
            <a:ext cx="4554746" cy="810750"/>
          </a:xfrm>
        </p:spPr>
        <p:txBody>
          <a:bodyPr anchor="t" anchorCtr="0"/>
          <a:lstStyle/>
          <a:p>
            <a:r>
              <a:rPr lang="en-US" dirty="0"/>
              <a:t>Show the most growth in rental prices with Austin and Denver in the next grouping.</a:t>
            </a:r>
          </a:p>
        </p:txBody>
      </p:sp>
      <p:sp>
        <p:nvSpPr>
          <p:cNvPr id="4" name="Slide Number Placeholder 3">
            <a:extLst>
              <a:ext uri="{FF2B5EF4-FFF2-40B4-BE49-F238E27FC236}">
                <a16:creationId xmlns:a16="http://schemas.microsoft.com/office/drawing/2014/main" id="{32662DA0-3900-45BB-8F3C-556CCD213AC8}"/>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18</a:t>
            </a:fld>
            <a:endParaRPr lang="en-US" dirty="0"/>
          </a:p>
        </p:txBody>
      </p:sp>
      <p:pic>
        <p:nvPicPr>
          <p:cNvPr id="2" name="Picture 1" descr="A graph of a bar chart&#10;&#10;Description automatically generated">
            <a:extLst>
              <a:ext uri="{FF2B5EF4-FFF2-40B4-BE49-F238E27FC236}">
                <a16:creationId xmlns:a16="http://schemas.microsoft.com/office/drawing/2014/main" id="{225526C8-4CD9-1B5E-794A-BAA121059378}"/>
              </a:ext>
            </a:extLst>
          </p:cNvPr>
          <p:cNvPicPr>
            <a:picLocks noChangeAspect="1"/>
          </p:cNvPicPr>
          <p:nvPr/>
        </p:nvPicPr>
        <p:blipFill>
          <a:blip r:embed="rId6"/>
          <a:stretch>
            <a:fillRect/>
          </a:stretch>
        </p:blipFill>
        <p:spPr>
          <a:xfrm>
            <a:off x="5849265" y="136525"/>
            <a:ext cx="5928106" cy="2964053"/>
          </a:xfrm>
          <a:prstGeom prst="rect">
            <a:avLst/>
          </a:prstGeom>
        </p:spPr>
      </p:pic>
      <p:sp>
        <p:nvSpPr>
          <p:cNvPr id="6" name="Text Placeholder 65">
            <a:extLst>
              <a:ext uri="{FF2B5EF4-FFF2-40B4-BE49-F238E27FC236}">
                <a16:creationId xmlns:a16="http://schemas.microsoft.com/office/drawing/2014/main" id="{89DC013F-2C3A-AC05-B667-4DCF32324349}"/>
              </a:ext>
            </a:extLst>
          </p:cNvPr>
          <p:cNvSpPr txBox="1">
            <a:spLocks/>
          </p:cNvSpPr>
          <p:nvPr/>
        </p:nvSpPr>
        <p:spPr>
          <a:xfrm>
            <a:off x="674392" y="5467581"/>
            <a:ext cx="4554748" cy="284647"/>
          </a:xfrm>
          <a:prstGeom prst="rect">
            <a:avLst/>
          </a:prstGeom>
          <a:ln w="28575">
            <a:solidFill>
              <a:schemeClr val="accent5">
                <a:lumMod val="50000"/>
              </a:schemeClr>
            </a:solidFill>
          </a:ln>
        </p:spPr>
        <p:txBody>
          <a:bodyPr lIns="182880" rIns="182880" anchor="ctr"/>
          <a:lstStyle>
            <a:lvl1pPr marL="0" indent="0" algn="ctr" defTabSz="914400" rtl="0" eaLnBrk="1" latinLnBrk="0" hangingPunct="1">
              <a:lnSpc>
                <a:spcPct val="100000"/>
              </a:lnSpc>
              <a:spcBef>
                <a:spcPts val="1000"/>
              </a:spcBef>
              <a:buFont typeface="Arial" panose="020B0604020202020204" pitchFamily="34" charset="0"/>
              <a:buNone/>
              <a:defRPr sz="2000" kern="1200" cap="all" spc="2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600" dirty="0"/>
              <a:t>Austin, Chicago</a:t>
            </a:r>
          </a:p>
        </p:txBody>
      </p:sp>
      <p:sp>
        <p:nvSpPr>
          <p:cNvPr id="7" name="Text Placeholder 81">
            <a:extLst>
              <a:ext uri="{FF2B5EF4-FFF2-40B4-BE49-F238E27FC236}">
                <a16:creationId xmlns:a16="http://schemas.microsoft.com/office/drawing/2014/main" id="{85ECD4D0-9259-C212-EC26-30635C3A0479}"/>
              </a:ext>
            </a:extLst>
          </p:cNvPr>
          <p:cNvSpPr txBox="1">
            <a:spLocks/>
          </p:cNvSpPr>
          <p:nvPr/>
        </p:nvSpPr>
        <p:spPr>
          <a:xfrm>
            <a:off x="674393" y="5752227"/>
            <a:ext cx="4554747" cy="851997"/>
          </a:xfrm>
          <a:prstGeom prst="rect">
            <a:avLst/>
          </a:prstGeom>
        </p:spPr>
        <p:txBody>
          <a:bodyPr anchor="t" anchorCtr="0"/>
          <a:lstStyle>
            <a:lvl1pPr marL="0" indent="0" algn="l" defTabSz="914400" rtl="0" eaLnBrk="1" latinLnBrk="0" hangingPunct="1">
              <a:lnSpc>
                <a:spcPct val="100000"/>
              </a:lnSpc>
              <a:spcBef>
                <a:spcPts val="0"/>
              </a:spcBef>
              <a:buFont typeface="Arial" panose="020B0604020202020204" pitchFamily="34" charset="0"/>
              <a:buNone/>
              <a:defRPr sz="1600" kern="1200" cap="none" spc="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Show the most growth in home value with Memphis &amp; San Francisco in the next highest grouping.</a:t>
            </a:r>
          </a:p>
        </p:txBody>
      </p:sp>
      <p:cxnSp>
        <p:nvCxnSpPr>
          <p:cNvPr id="9" name="Straight Arrow Connector 8">
            <a:extLst>
              <a:ext uri="{FF2B5EF4-FFF2-40B4-BE49-F238E27FC236}">
                <a16:creationId xmlns:a16="http://schemas.microsoft.com/office/drawing/2014/main" id="{DF9A3E09-EDC1-2D74-64ED-9FC4185B140C}"/>
              </a:ext>
            </a:extLst>
          </p:cNvPr>
          <p:cNvCxnSpPr/>
          <p:nvPr/>
        </p:nvCxnSpPr>
        <p:spPr>
          <a:xfrm>
            <a:off x="10138913" y="4739939"/>
            <a:ext cx="0" cy="603504"/>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514AA09-B4AC-B065-6985-2CBCB5203810}"/>
              </a:ext>
            </a:extLst>
          </p:cNvPr>
          <p:cNvCxnSpPr>
            <a:cxnSpLocks/>
          </p:cNvCxnSpPr>
          <p:nvPr/>
        </p:nvCxnSpPr>
        <p:spPr>
          <a:xfrm>
            <a:off x="10959490" y="4255931"/>
            <a:ext cx="0" cy="420624"/>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531036A-0965-5EB4-B31F-94CC0EAD5F2C}"/>
              </a:ext>
            </a:extLst>
          </p:cNvPr>
          <p:cNvCxnSpPr>
            <a:cxnSpLocks/>
          </p:cNvCxnSpPr>
          <p:nvPr/>
        </p:nvCxnSpPr>
        <p:spPr>
          <a:xfrm>
            <a:off x="8514876" y="4894970"/>
            <a:ext cx="0" cy="41148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25567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ext Placeholder 148">
            <a:extLst>
              <a:ext uri="{FF2B5EF4-FFF2-40B4-BE49-F238E27FC236}">
                <a16:creationId xmlns:a16="http://schemas.microsoft.com/office/drawing/2014/main" id="{9D611317-439A-40F5-AA3E-CF88472F54C4}"/>
              </a:ext>
            </a:extLst>
          </p:cNvPr>
          <p:cNvSpPr>
            <a:spLocks noGrp="1"/>
          </p:cNvSpPr>
          <p:nvPr>
            <p:ph type="body" sz="quarter" idx="36"/>
          </p:nvPr>
        </p:nvSpPr>
        <p:spPr>
          <a:xfrm>
            <a:off x="681485" y="2054316"/>
            <a:ext cx="4547655" cy="260291"/>
          </a:xfrm>
        </p:spPr>
        <p:txBody>
          <a:bodyPr/>
          <a:lstStyle/>
          <a:p>
            <a:pPr algn="l"/>
            <a:r>
              <a:rPr lang="en-US" sz="1600" b="1" dirty="0"/>
              <a:t>Denver, Colorado</a:t>
            </a:r>
          </a:p>
        </p:txBody>
      </p:sp>
      <p:sp>
        <p:nvSpPr>
          <p:cNvPr id="174" name="Text Placeholder 173">
            <a:extLst>
              <a:ext uri="{FF2B5EF4-FFF2-40B4-BE49-F238E27FC236}">
                <a16:creationId xmlns:a16="http://schemas.microsoft.com/office/drawing/2014/main" id="{AFFA4C3C-8D8D-4DAB-A3FC-6ACD990091D0}"/>
              </a:ext>
            </a:extLst>
          </p:cNvPr>
          <p:cNvSpPr>
            <a:spLocks noGrp="1"/>
          </p:cNvSpPr>
          <p:nvPr>
            <p:ph type="body" sz="quarter" idx="37"/>
          </p:nvPr>
        </p:nvSpPr>
        <p:spPr>
          <a:xfrm>
            <a:off x="681270" y="2338962"/>
            <a:ext cx="4554746" cy="1089299"/>
          </a:xfrm>
        </p:spPr>
        <p:txBody>
          <a:bodyPr anchor="t" anchorCtr="0"/>
          <a:lstStyle/>
          <a:p>
            <a:r>
              <a:rPr lang="en-US" b="1" dirty="0"/>
              <a:t>Has the best overall job trend helping attract more people to the area compared to other target cities</a:t>
            </a:r>
          </a:p>
        </p:txBody>
      </p:sp>
      <p:sp>
        <p:nvSpPr>
          <p:cNvPr id="49" name="Title 48">
            <a:extLst>
              <a:ext uri="{FF2B5EF4-FFF2-40B4-BE49-F238E27FC236}">
                <a16:creationId xmlns:a16="http://schemas.microsoft.com/office/drawing/2014/main" id="{7D64EB56-7814-4ADB-BD4C-D4E42F8780CA}"/>
              </a:ext>
            </a:extLst>
          </p:cNvPr>
          <p:cNvSpPr>
            <a:spLocks noGrp="1"/>
          </p:cNvSpPr>
          <p:nvPr>
            <p:ph type="title"/>
          </p:nvPr>
        </p:nvSpPr>
        <p:spPr>
          <a:xfrm>
            <a:off x="526212" y="627486"/>
            <a:ext cx="4877902" cy="568896"/>
          </a:xfrm>
        </p:spPr>
        <p:txBody>
          <a:bodyPr/>
          <a:lstStyle/>
          <a:p>
            <a:r>
              <a:rPr lang="en-US" noProof="0" dirty="0"/>
              <a:t>Job market trends</a:t>
            </a:r>
            <a:endParaRPr lang="en-US" dirty="0"/>
          </a:p>
        </p:txBody>
      </p:sp>
      <p:sp>
        <p:nvSpPr>
          <p:cNvPr id="36" name="Text Placeholder 35">
            <a:extLst>
              <a:ext uri="{FF2B5EF4-FFF2-40B4-BE49-F238E27FC236}">
                <a16:creationId xmlns:a16="http://schemas.microsoft.com/office/drawing/2014/main" id="{961EE219-B131-4C25-AE31-AD3B197A4B72}"/>
              </a:ext>
            </a:extLst>
          </p:cNvPr>
          <p:cNvSpPr>
            <a:spLocks noGrp="1"/>
          </p:cNvSpPr>
          <p:nvPr>
            <p:ph type="body" sz="quarter" idx="33"/>
          </p:nvPr>
        </p:nvSpPr>
        <p:spPr>
          <a:xfrm>
            <a:off x="556740" y="1011439"/>
            <a:ext cx="4877902" cy="568896"/>
          </a:xfrm>
        </p:spPr>
        <p:txBody>
          <a:bodyPr/>
          <a:lstStyle/>
          <a:p>
            <a:r>
              <a:rPr lang="en-US" dirty="0"/>
              <a:t>Source: </a:t>
            </a:r>
            <a:r>
              <a:rPr lang="en-US" dirty="0">
                <a:hlinkClick r:id="rId3"/>
              </a:rPr>
              <a:t>U.S. Bureau of Labor Statistics</a:t>
            </a:r>
            <a:endParaRPr lang="en-US" dirty="0"/>
          </a:p>
        </p:txBody>
      </p:sp>
      <p:sp>
        <p:nvSpPr>
          <p:cNvPr id="66" name="Text Placeholder 65">
            <a:extLst>
              <a:ext uri="{FF2B5EF4-FFF2-40B4-BE49-F238E27FC236}">
                <a16:creationId xmlns:a16="http://schemas.microsoft.com/office/drawing/2014/main" id="{09C30599-76A8-4BC6-94F7-A80189E48464}"/>
              </a:ext>
            </a:extLst>
          </p:cNvPr>
          <p:cNvSpPr>
            <a:spLocks noGrp="1"/>
          </p:cNvSpPr>
          <p:nvPr>
            <p:ph type="body" sz="quarter" idx="26"/>
          </p:nvPr>
        </p:nvSpPr>
        <p:spPr>
          <a:xfrm>
            <a:off x="681486" y="4787686"/>
            <a:ext cx="4554748" cy="284647"/>
          </a:xfrm>
        </p:spPr>
        <p:txBody>
          <a:bodyPr/>
          <a:lstStyle/>
          <a:p>
            <a:pPr algn="l"/>
            <a:r>
              <a:rPr lang="en-US" sz="1600" dirty="0"/>
              <a:t>San Francisco, (Austin, Denver)</a:t>
            </a:r>
          </a:p>
        </p:txBody>
      </p:sp>
      <p:sp>
        <p:nvSpPr>
          <p:cNvPr id="82" name="Text Placeholder 81">
            <a:extLst>
              <a:ext uri="{FF2B5EF4-FFF2-40B4-BE49-F238E27FC236}">
                <a16:creationId xmlns:a16="http://schemas.microsoft.com/office/drawing/2014/main" id="{47CF6540-6A1C-4A70-8BA0-6A13694F1AE2}"/>
              </a:ext>
            </a:extLst>
          </p:cNvPr>
          <p:cNvSpPr>
            <a:spLocks noGrp="1"/>
          </p:cNvSpPr>
          <p:nvPr>
            <p:ph type="body" sz="quarter" idx="13"/>
          </p:nvPr>
        </p:nvSpPr>
        <p:spPr>
          <a:xfrm>
            <a:off x="681487" y="5072332"/>
            <a:ext cx="4554747" cy="1074775"/>
          </a:xfrm>
        </p:spPr>
        <p:txBody>
          <a:bodyPr anchor="t" anchorCtr="0"/>
          <a:lstStyle/>
          <a:p>
            <a:r>
              <a:rPr lang="en-US" dirty="0"/>
              <a:t>Have the lowest unemployment rates of the target cities.</a:t>
            </a:r>
          </a:p>
        </p:txBody>
      </p:sp>
      <p:sp>
        <p:nvSpPr>
          <p:cNvPr id="147" name="Text Placeholder 146">
            <a:extLst>
              <a:ext uri="{FF2B5EF4-FFF2-40B4-BE49-F238E27FC236}">
                <a16:creationId xmlns:a16="http://schemas.microsoft.com/office/drawing/2014/main" id="{85278DC3-7465-427B-9DD5-7E46CE00FFC1}"/>
              </a:ext>
            </a:extLst>
          </p:cNvPr>
          <p:cNvSpPr>
            <a:spLocks noGrp="1"/>
          </p:cNvSpPr>
          <p:nvPr>
            <p:ph type="body" sz="quarter" idx="34"/>
          </p:nvPr>
        </p:nvSpPr>
        <p:spPr>
          <a:xfrm>
            <a:off x="681486" y="3428263"/>
            <a:ext cx="4554747" cy="264024"/>
          </a:xfrm>
        </p:spPr>
        <p:txBody>
          <a:bodyPr/>
          <a:lstStyle/>
          <a:p>
            <a:pPr algn="l"/>
            <a:r>
              <a:rPr lang="en-US" sz="1600" dirty="0"/>
              <a:t>Colorado, Tennessee, Texas</a:t>
            </a:r>
          </a:p>
        </p:txBody>
      </p:sp>
      <p:sp>
        <p:nvSpPr>
          <p:cNvPr id="173" name="Text Placeholder 172">
            <a:extLst>
              <a:ext uri="{FF2B5EF4-FFF2-40B4-BE49-F238E27FC236}">
                <a16:creationId xmlns:a16="http://schemas.microsoft.com/office/drawing/2014/main" id="{1B5D0D81-8352-40FD-B232-D587379A48F6}"/>
              </a:ext>
            </a:extLst>
          </p:cNvPr>
          <p:cNvSpPr>
            <a:spLocks noGrp="1"/>
          </p:cNvSpPr>
          <p:nvPr>
            <p:ph type="body" sz="quarter" idx="35"/>
          </p:nvPr>
        </p:nvSpPr>
        <p:spPr>
          <a:xfrm>
            <a:off x="681487" y="3712910"/>
            <a:ext cx="4554746" cy="1074776"/>
          </a:xfrm>
        </p:spPr>
        <p:txBody>
          <a:bodyPr anchor="t" anchorCtr="0"/>
          <a:lstStyle/>
          <a:p>
            <a:r>
              <a:rPr lang="en-US" dirty="0"/>
              <a:t>Have the highest job opening rate trends of the target states.</a:t>
            </a:r>
          </a:p>
        </p:txBody>
      </p:sp>
      <p:sp>
        <p:nvSpPr>
          <p:cNvPr id="3" name="Footer Placeholder 2">
            <a:extLst>
              <a:ext uri="{FF2B5EF4-FFF2-40B4-BE49-F238E27FC236}">
                <a16:creationId xmlns:a16="http://schemas.microsoft.com/office/drawing/2014/main" id="{CEB23F79-82E5-43EE-8390-DF067A88C957}"/>
              </a:ext>
            </a:extLst>
          </p:cNvPr>
          <p:cNvSpPr>
            <a:spLocks noGrp="1"/>
          </p:cNvSpPr>
          <p:nvPr>
            <p:ph type="ftr" sz="quarter" idx="3"/>
          </p:nvPr>
        </p:nvSpPr>
        <p:spPr>
          <a:xfrm>
            <a:off x="6473608" y="6356350"/>
            <a:ext cx="2743200" cy="365125"/>
          </a:xfrm>
        </p:spPr>
        <p:txBody>
          <a:bodyPr/>
          <a:lstStyle/>
          <a:p>
            <a:r>
              <a:rPr lang="en-US" dirty="0"/>
              <a:t>Pitch deck</a:t>
            </a:r>
          </a:p>
        </p:txBody>
      </p:sp>
      <p:pic>
        <p:nvPicPr>
          <p:cNvPr id="21" name="Picture Placeholder 20" descr="Close up of green grass">
            <a:extLst>
              <a:ext uri="{FF2B5EF4-FFF2-40B4-BE49-F238E27FC236}">
                <a16:creationId xmlns:a16="http://schemas.microsoft.com/office/drawing/2014/main" id="{EF945BF7-34F4-4EEA-A280-470C550BC5E9}"/>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5434641" y="0"/>
            <a:ext cx="6757357" cy="6858000"/>
          </a:xfrm>
        </p:spPr>
      </p:pic>
      <p:sp>
        <p:nvSpPr>
          <p:cNvPr id="4" name="Slide Number Placeholder 3">
            <a:extLst>
              <a:ext uri="{FF2B5EF4-FFF2-40B4-BE49-F238E27FC236}">
                <a16:creationId xmlns:a16="http://schemas.microsoft.com/office/drawing/2014/main" id="{32662DA0-3900-45BB-8F3C-556CCD213AC8}"/>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19</a:t>
            </a:fld>
            <a:endParaRPr lang="en-US" dirty="0"/>
          </a:p>
        </p:txBody>
      </p:sp>
      <p:pic>
        <p:nvPicPr>
          <p:cNvPr id="11" name="Picture 10" descr="A graph of different colored dots&#10;&#10;Description automatically generated">
            <a:extLst>
              <a:ext uri="{FF2B5EF4-FFF2-40B4-BE49-F238E27FC236}">
                <a16:creationId xmlns:a16="http://schemas.microsoft.com/office/drawing/2014/main" id="{34153707-3812-9DE0-B40D-4BBDD4EBDFB4}"/>
              </a:ext>
            </a:extLst>
          </p:cNvPr>
          <p:cNvPicPr>
            <a:picLocks noChangeAspect="1"/>
          </p:cNvPicPr>
          <p:nvPr/>
        </p:nvPicPr>
        <p:blipFill>
          <a:blip r:embed="rId5"/>
          <a:stretch>
            <a:fillRect/>
          </a:stretch>
        </p:blipFill>
        <p:spPr>
          <a:xfrm>
            <a:off x="5898037" y="221457"/>
            <a:ext cx="6095998" cy="3047999"/>
          </a:xfrm>
          <a:prstGeom prst="rect">
            <a:avLst/>
          </a:prstGeom>
        </p:spPr>
      </p:pic>
      <p:pic>
        <p:nvPicPr>
          <p:cNvPr id="13" name="Picture 12" descr="A graph of different colored lines&#10;&#10;Description automatically generated">
            <a:extLst>
              <a:ext uri="{FF2B5EF4-FFF2-40B4-BE49-F238E27FC236}">
                <a16:creationId xmlns:a16="http://schemas.microsoft.com/office/drawing/2014/main" id="{0FDDD260-E1E5-6713-32AB-720D42720CEF}"/>
              </a:ext>
            </a:extLst>
          </p:cNvPr>
          <p:cNvPicPr>
            <a:picLocks noChangeAspect="1"/>
          </p:cNvPicPr>
          <p:nvPr/>
        </p:nvPicPr>
        <p:blipFill>
          <a:blip r:embed="rId6"/>
          <a:stretch>
            <a:fillRect/>
          </a:stretch>
        </p:blipFill>
        <p:spPr>
          <a:xfrm>
            <a:off x="5898037" y="3406009"/>
            <a:ext cx="6095998" cy="3047999"/>
          </a:xfrm>
          <a:prstGeom prst="rect">
            <a:avLst/>
          </a:prstGeom>
        </p:spPr>
      </p:pic>
    </p:spTree>
    <p:extLst>
      <p:ext uri="{BB962C8B-B14F-4D97-AF65-F5344CB8AC3E}">
        <p14:creationId xmlns:p14="http://schemas.microsoft.com/office/powerpoint/2010/main" val="473365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close up of green grass&#10;">
            <a:extLst>
              <a:ext uri="{FF2B5EF4-FFF2-40B4-BE49-F238E27FC236}">
                <a16:creationId xmlns:a16="http://schemas.microsoft.com/office/drawing/2014/main" id="{2A7E6CAB-B5FF-46B8-964A-7A01020AAB15}"/>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p:spPr>
      </p:pic>
      <p:sp>
        <p:nvSpPr>
          <p:cNvPr id="7" name="Title 6">
            <a:extLst>
              <a:ext uri="{FF2B5EF4-FFF2-40B4-BE49-F238E27FC236}">
                <a16:creationId xmlns:a16="http://schemas.microsoft.com/office/drawing/2014/main" id="{CF45A9EB-00FC-4DE7-8041-09649EF9B9B6}"/>
              </a:ext>
            </a:extLst>
          </p:cNvPr>
          <p:cNvSpPr>
            <a:spLocks noGrp="1"/>
          </p:cNvSpPr>
          <p:nvPr>
            <p:ph type="title"/>
          </p:nvPr>
        </p:nvSpPr>
        <p:spPr>
          <a:xfrm>
            <a:off x="0" y="1066801"/>
            <a:ext cx="12192000" cy="2582014"/>
          </a:xfrm>
        </p:spPr>
        <p:txBody>
          <a:bodyPr/>
          <a:lstStyle/>
          <a:p>
            <a:r>
              <a:rPr lang="en-US" dirty="0"/>
              <a:t>Urban</a:t>
            </a:r>
            <a:br>
              <a:rPr lang="en-US" dirty="0"/>
            </a:br>
            <a:r>
              <a:rPr lang="en-US" dirty="0"/>
              <a:t>Real Estate</a:t>
            </a:r>
            <a:br>
              <a:rPr lang="en-US" dirty="0"/>
            </a:br>
            <a:r>
              <a:rPr lang="en-US" dirty="0"/>
              <a:t>Investing, US</a:t>
            </a:r>
          </a:p>
        </p:txBody>
      </p:sp>
      <p:sp>
        <p:nvSpPr>
          <p:cNvPr id="14" name="Text Placeholder 13">
            <a:extLst>
              <a:ext uri="{FF2B5EF4-FFF2-40B4-BE49-F238E27FC236}">
                <a16:creationId xmlns:a16="http://schemas.microsoft.com/office/drawing/2014/main" id="{ECE1E739-E339-4FB6-A10E-22AB1A0D782B}"/>
              </a:ext>
            </a:extLst>
          </p:cNvPr>
          <p:cNvSpPr>
            <a:spLocks noGrp="1"/>
          </p:cNvSpPr>
          <p:nvPr>
            <p:ph type="body" sz="quarter" idx="12"/>
          </p:nvPr>
        </p:nvSpPr>
        <p:spPr>
          <a:xfrm>
            <a:off x="0" y="3648974"/>
            <a:ext cx="12192000" cy="1254655"/>
          </a:xfrm>
        </p:spPr>
        <p:txBody>
          <a:bodyPr/>
          <a:lstStyle/>
          <a:p>
            <a:r>
              <a:rPr lang="en-US" dirty="0"/>
              <a:t>Aaron Summers, Brannan </a:t>
            </a:r>
            <a:r>
              <a:rPr lang="en-US" dirty="0" err="1"/>
              <a:t>Geshwind</a:t>
            </a:r>
            <a:r>
              <a:rPr lang="en-US" dirty="0"/>
              <a:t>, Cory Selzer, Dulce Silva, </a:t>
            </a:r>
          </a:p>
          <a:p>
            <a:r>
              <a:rPr lang="en-US" dirty="0"/>
              <a:t>Rebekah Aldrich, Tait Ralston</a:t>
            </a:r>
          </a:p>
        </p:txBody>
      </p:sp>
      <p:sp>
        <p:nvSpPr>
          <p:cNvPr id="12" name="Rectangle 11">
            <a:extLst>
              <a:ext uri="{FF2B5EF4-FFF2-40B4-BE49-F238E27FC236}">
                <a16:creationId xmlns:a16="http://schemas.microsoft.com/office/drawing/2014/main" id="{619D1BA2-3111-4E03-81E3-0D0F9BA3676D}"/>
              </a:ext>
              <a:ext uri="{C183D7F6-B498-43B3-948B-1728B52AA6E4}">
                <adec:decorative xmlns:adec="http://schemas.microsoft.com/office/drawing/2017/decorative" val="1"/>
              </a:ext>
            </a:extLst>
          </p:cNvPr>
          <p:cNvSpPr/>
          <p:nvPr/>
        </p:nvSpPr>
        <p:spPr>
          <a:xfrm>
            <a:off x="0" y="1207"/>
            <a:ext cx="12192000" cy="1066641"/>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EA4B20A4-BDBA-4ACB-BCCE-1FF6B09FE0A1}"/>
              </a:ext>
              <a:ext uri="{C183D7F6-B498-43B3-948B-1728B52AA6E4}">
                <adec:decorative xmlns:adec="http://schemas.microsoft.com/office/drawing/2017/decorative" val="1"/>
              </a:ext>
            </a:extLst>
          </p:cNvPr>
          <p:cNvSpPr/>
          <p:nvPr/>
        </p:nvSpPr>
        <p:spPr>
          <a:xfrm>
            <a:off x="-1" y="4903788"/>
            <a:ext cx="12192000" cy="1954212"/>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95DD68C-FEB8-4CF6-883B-1CA9912E417D}"/>
              </a:ext>
              <a:ext uri="{C183D7F6-B498-43B3-948B-1728B52AA6E4}">
                <adec:decorative xmlns:adec="http://schemas.microsoft.com/office/drawing/2017/decorative" val="1"/>
              </a:ext>
            </a:extLst>
          </p:cNvPr>
          <p:cNvSpPr/>
          <p:nvPr/>
        </p:nvSpPr>
        <p:spPr>
          <a:xfrm>
            <a:off x="3192779" y="1086307"/>
            <a:ext cx="5806440" cy="247728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8662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2CF18-310E-1A3C-849F-95913E47BF49}"/>
              </a:ext>
            </a:extLst>
          </p:cNvPr>
          <p:cNvSpPr>
            <a:spLocks noGrp="1"/>
          </p:cNvSpPr>
          <p:nvPr>
            <p:ph type="title"/>
          </p:nvPr>
        </p:nvSpPr>
        <p:spPr>
          <a:xfrm>
            <a:off x="438427" y="95814"/>
            <a:ext cx="4108292" cy="1845127"/>
          </a:xfrm>
        </p:spPr>
        <p:txBody>
          <a:bodyPr/>
          <a:lstStyle/>
          <a:p>
            <a:r>
              <a:rPr lang="en-US" dirty="0"/>
              <a:t>Unemployment rates across the united states</a:t>
            </a:r>
          </a:p>
        </p:txBody>
      </p:sp>
      <p:sp>
        <p:nvSpPr>
          <p:cNvPr id="5" name="Text Placeholder 4">
            <a:extLst>
              <a:ext uri="{FF2B5EF4-FFF2-40B4-BE49-F238E27FC236}">
                <a16:creationId xmlns:a16="http://schemas.microsoft.com/office/drawing/2014/main" id="{E847107F-AD9C-5BD2-D744-52389AD4CC8C}"/>
              </a:ext>
            </a:extLst>
          </p:cNvPr>
          <p:cNvSpPr>
            <a:spLocks noGrp="1"/>
          </p:cNvSpPr>
          <p:nvPr>
            <p:ph type="body" sz="quarter" idx="16"/>
          </p:nvPr>
        </p:nvSpPr>
        <p:spPr>
          <a:xfrm>
            <a:off x="5631255" y="-1"/>
            <a:ext cx="6560745" cy="6858001"/>
          </a:xfrm>
        </p:spPr>
        <p:txBody>
          <a:bodyPr/>
          <a:lstStyle/>
          <a:p>
            <a:endParaRPr lang="en-US" dirty="0"/>
          </a:p>
        </p:txBody>
      </p:sp>
      <p:sp>
        <p:nvSpPr>
          <p:cNvPr id="7" name="Slide Number Placeholder 6">
            <a:extLst>
              <a:ext uri="{FF2B5EF4-FFF2-40B4-BE49-F238E27FC236}">
                <a16:creationId xmlns:a16="http://schemas.microsoft.com/office/drawing/2014/main" id="{0B961A8B-956D-2218-B9C1-4DDFA03FF622}"/>
              </a:ext>
            </a:extLst>
          </p:cNvPr>
          <p:cNvSpPr>
            <a:spLocks noGrp="1"/>
          </p:cNvSpPr>
          <p:nvPr>
            <p:ph type="sldNum" sz="quarter" idx="12"/>
          </p:nvPr>
        </p:nvSpPr>
        <p:spPr/>
        <p:txBody>
          <a:bodyPr/>
          <a:lstStyle/>
          <a:p>
            <a:fld id="{EA87306C-81BA-4795-A5CA-9392456A8C1E}" type="slidenum">
              <a:rPr lang="en-US" smtClean="0"/>
              <a:pPr/>
              <a:t>20</a:t>
            </a:fld>
            <a:endParaRPr lang="en-US" dirty="0"/>
          </a:p>
        </p:txBody>
      </p:sp>
      <p:pic>
        <p:nvPicPr>
          <p:cNvPr id="11" name="Picture 10">
            <a:extLst>
              <a:ext uri="{FF2B5EF4-FFF2-40B4-BE49-F238E27FC236}">
                <a16:creationId xmlns:a16="http://schemas.microsoft.com/office/drawing/2014/main" id="{F53CE701-3F6B-8FD9-6077-05B882AFDDE2}"/>
              </a:ext>
            </a:extLst>
          </p:cNvPr>
          <p:cNvPicPr>
            <a:picLocks noChangeAspect="1"/>
          </p:cNvPicPr>
          <p:nvPr/>
        </p:nvPicPr>
        <p:blipFill>
          <a:blip r:embed="rId3"/>
          <a:stretch>
            <a:fillRect/>
          </a:stretch>
        </p:blipFill>
        <p:spPr>
          <a:xfrm>
            <a:off x="5863417" y="95814"/>
            <a:ext cx="6134415" cy="4705592"/>
          </a:xfrm>
          <a:prstGeom prst="rect">
            <a:avLst/>
          </a:prstGeom>
        </p:spPr>
      </p:pic>
      <p:grpSp>
        <p:nvGrpSpPr>
          <p:cNvPr id="25" name="Group 24">
            <a:extLst>
              <a:ext uri="{FF2B5EF4-FFF2-40B4-BE49-F238E27FC236}">
                <a16:creationId xmlns:a16="http://schemas.microsoft.com/office/drawing/2014/main" id="{BD82FF6C-63D9-B287-6925-A024E4EDA5A5}"/>
              </a:ext>
            </a:extLst>
          </p:cNvPr>
          <p:cNvGrpSpPr/>
          <p:nvPr/>
        </p:nvGrpSpPr>
        <p:grpSpPr>
          <a:xfrm>
            <a:off x="925897" y="2234634"/>
            <a:ext cx="4013411" cy="1720938"/>
            <a:chOff x="5277643" y="1635325"/>
            <a:chExt cx="4013411" cy="1720938"/>
          </a:xfrm>
        </p:grpSpPr>
        <p:pic>
          <p:nvPicPr>
            <p:cNvPr id="17" name="Picture 16">
              <a:extLst>
                <a:ext uri="{FF2B5EF4-FFF2-40B4-BE49-F238E27FC236}">
                  <a16:creationId xmlns:a16="http://schemas.microsoft.com/office/drawing/2014/main" id="{F3D2F941-1DD5-5D93-05B1-E68001CCAF03}"/>
                </a:ext>
              </a:extLst>
            </p:cNvPr>
            <p:cNvPicPr>
              <a:picLocks noChangeAspect="1"/>
            </p:cNvPicPr>
            <p:nvPr/>
          </p:nvPicPr>
          <p:blipFill rotWithShape="1">
            <a:blip r:embed="rId4"/>
            <a:srcRect r="51624"/>
            <a:stretch/>
          </p:blipFill>
          <p:spPr>
            <a:xfrm>
              <a:off x="5277643" y="1635325"/>
              <a:ext cx="2979889" cy="1720938"/>
            </a:xfrm>
            <a:prstGeom prst="rect">
              <a:avLst/>
            </a:prstGeom>
          </p:spPr>
        </p:pic>
        <p:pic>
          <p:nvPicPr>
            <p:cNvPr id="22" name="Picture 21">
              <a:extLst>
                <a:ext uri="{FF2B5EF4-FFF2-40B4-BE49-F238E27FC236}">
                  <a16:creationId xmlns:a16="http://schemas.microsoft.com/office/drawing/2014/main" id="{90D57661-876E-18F9-06E1-50C27DBC5389}"/>
                </a:ext>
              </a:extLst>
            </p:cNvPr>
            <p:cNvPicPr>
              <a:picLocks noChangeAspect="1"/>
            </p:cNvPicPr>
            <p:nvPr/>
          </p:nvPicPr>
          <p:blipFill rotWithShape="1">
            <a:blip r:embed="rId4"/>
            <a:srcRect l="56605" b="12327"/>
            <a:stretch/>
          </p:blipFill>
          <p:spPr>
            <a:xfrm>
              <a:off x="6617983" y="1635325"/>
              <a:ext cx="2673071" cy="1508799"/>
            </a:xfrm>
            <a:prstGeom prst="rect">
              <a:avLst/>
            </a:prstGeom>
          </p:spPr>
        </p:pic>
      </p:grpSp>
      <p:grpSp>
        <p:nvGrpSpPr>
          <p:cNvPr id="24" name="Group 23">
            <a:extLst>
              <a:ext uri="{FF2B5EF4-FFF2-40B4-BE49-F238E27FC236}">
                <a16:creationId xmlns:a16="http://schemas.microsoft.com/office/drawing/2014/main" id="{81EF21FC-594F-BA74-C897-37624058E23E}"/>
              </a:ext>
            </a:extLst>
          </p:cNvPr>
          <p:cNvGrpSpPr/>
          <p:nvPr/>
        </p:nvGrpSpPr>
        <p:grpSpPr>
          <a:xfrm>
            <a:off x="925897" y="4526264"/>
            <a:ext cx="4049676" cy="1682836"/>
            <a:chOff x="5267869" y="3673296"/>
            <a:chExt cx="4049676" cy="1682836"/>
          </a:xfrm>
        </p:grpSpPr>
        <p:pic>
          <p:nvPicPr>
            <p:cNvPr id="19" name="Picture 18">
              <a:extLst>
                <a:ext uri="{FF2B5EF4-FFF2-40B4-BE49-F238E27FC236}">
                  <a16:creationId xmlns:a16="http://schemas.microsoft.com/office/drawing/2014/main" id="{D7D8C1AE-F21E-2A6A-AE6A-F7734DE8C12B}"/>
                </a:ext>
              </a:extLst>
            </p:cNvPr>
            <p:cNvPicPr>
              <a:picLocks noChangeAspect="1"/>
            </p:cNvPicPr>
            <p:nvPr/>
          </p:nvPicPr>
          <p:blipFill rotWithShape="1">
            <a:blip r:embed="rId5"/>
            <a:srcRect r="49955"/>
            <a:stretch/>
          </p:blipFill>
          <p:spPr>
            <a:xfrm>
              <a:off x="5267869" y="3673296"/>
              <a:ext cx="3082652" cy="1682836"/>
            </a:xfrm>
            <a:prstGeom prst="rect">
              <a:avLst/>
            </a:prstGeom>
          </p:spPr>
        </p:pic>
        <p:pic>
          <p:nvPicPr>
            <p:cNvPr id="23" name="Picture 22">
              <a:extLst>
                <a:ext uri="{FF2B5EF4-FFF2-40B4-BE49-F238E27FC236}">
                  <a16:creationId xmlns:a16="http://schemas.microsoft.com/office/drawing/2014/main" id="{CD9604BC-DE69-E72E-4969-08E8B5DB7A75}"/>
                </a:ext>
              </a:extLst>
            </p:cNvPr>
            <p:cNvPicPr>
              <a:picLocks noChangeAspect="1"/>
            </p:cNvPicPr>
            <p:nvPr/>
          </p:nvPicPr>
          <p:blipFill rotWithShape="1">
            <a:blip r:embed="rId5"/>
            <a:srcRect l="56483" b="11620"/>
            <a:stretch/>
          </p:blipFill>
          <p:spPr>
            <a:xfrm>
              <a:off x="6636994" y="3673296"/>
              <a:ext cx="2680551" cy="1487281"/>
            </a:xfrm>
            <a:prstGeom prst="rect">
              <a:avLst/>
            </a:prstGeom>
          </p:spPr>
        </p:pic>
      </p:grpSp>
      <p:sp>
        <p:nvSpPr>
          <p:cNvPr id="28" name="TextBox 27">
            <a:extLst>
              <a:ext uri="{FF2B5EF4-FFF2-40B4-BE49-F238E27FC236}">
                <a16:creationId xmlns:a16="http://schemas.microsoft.com/office/drawing/2014/main" id="{8A00F5E5-0B20-5C15-276E-A19C0E93FB92}"/>
              </a:ext>
            </a:extLst>
          </p:cNvPr>
          <p:cNvSpPr txBox="1"/>
          <p:nvPr/>
        </p:nvSpPr>
        <p:spPr>
          <a:xfrm>
            <a:off x="664806" y="1940941"/>
            <a:ext cx="2886431" cy="2585323"/>
          </a:xfrm>
          <a:prstGeom prst="rect">
            <a:avLst/>
          </a:prstGeom>
          <a:noFill/>
        </p:spPr>
        <p:txBody>
          <a:bodyPr wrap="none" rtlCol="0">
            <a:spAutoFit/>
          </a:bodyPr>
          <a:lstStyle/>
          <a:p>
            <a:r>
              <a:rPr lang="en-US" dirty="0"/>
              <a:t>Highest Unemployment Rate</a:t>
            </a:r>
          </a:p>
          <a:p>
            <a:endParaRPr lang="en-US" dirty="0"/>
          </a:p>
          <a:p>
            <a:endParaRPr lang="en-US" dirty="0"/>
          </a:p>
          <a:p>
            <a:endParaRPr lang="en-US" dirty="0"/>
          </a:p>
          <a:p>
            <a:endParaRPr lang="en-US" dirty="0"/>
          </a:p>
          <a:p>
            <a:endParaRPr lang="en-US" dirty="0"/>
          </a:p>
          <a:p>
            <a:endParaRPr lang="en-US" dirty="0"/>
          </a:p>
          <a:p>
            <a:endParaRPr lang="en-US" dirty="0"/>
          </a:p>
          <a:p>
            <a:r>
              <a:rPr lang="en-US" dirty="0"/>
              <a:t>Lowest Employment Rate</a:t>
            </a:r>
          </a:p>
        </p:txBody>
      </p:sp>
      <p:sp>
        <p:nvSpPr>
          <p:cNvPr id="29" name="TextBox 28">
            <a:extLst>
              <a:ext uri="{FF2B5EF4-FFF2-40B4-BE49-F238E27FC236}">
                <a16:creationId xmlns:a16="http://schemas.microsoft.com/office/drawing/2014/main" id="{6BAD75D0-DB31-9669-E941-74874B760B83}"/>
              </a:ext>
            </a:extLst>
          </p:cNvPr>
          <p:cNvSpPr txBox="1"/>
          <p:nvPr/>
        </p:nvSpPr>
        <p:spPr>
          <a:xfrm>
            <a:off x="5863417" y="5085238"/>
            <a:ext cx="3681970" cy="1200329"/>
          </a:xfrm>
          <a:prstGeom prst="rect">
            <a:avLst/>
          </a:prstGeom>
          <a:noFill/>
        </p:spPr>
        <p:txBody>
          <a:bodyPr wrap="none" rtlCol="0">
            <a:spAutoFit/>
          </a:bodyPr>
          <a:lstStyle/>
          <a:p>
            <a:r>
              <a:rPr lang="en-US" dirty="0">
                <a:solidFill>
                  <a:schemeClr val="accent4">
                    <a:lumMod val="40000"/>
                    <a:lumOff val="60000"/>
                  </a:schemeClr>
                </a:solidFill>
              </a:rPr>
              <a:t>Potential cities add for consideration:</a:t>
            </a:r>
          </a:p>
          <a:p>
            <a:r>
              <a:rPr lang="en-US" dirty="0">
                <a:solidFill>
                  <a:schemeClr val="accent4">
                    <a:lumMod val="40000"/>
                    <a:lumOff val="60000"/>
                  </a:schemeClr>
                </a:solidFill>
              </a:rPr>
              <a:t>   </a:t>
            </a:r>
          </a:p>
          <a:p>
            <a:r>
              <a:rPr lang="en-US" dirty="0">
                <a:solidFill>
                  <a:schemeClr val="accent4">
                    <a:lumMod val="40000"/>
                    <a:lumOff val="60000"/>
                  </a:schemeClr>
                </a:solidFill>
              </a:rPr>
              <a:t>   </a:t>
            </a:r>
          </a:p>
          <a:p>
            <a:r>
              <a:rPr lang="en-US" dirty="0">
                <a:solidFill>
                  <a:schemeClr val="accent4">
                    <a:lumMod val="40000"/>
                    <a:lumOff val="60000"/>
                  </a:schemeClr>
                </a:solidFill>
              </a:rPr>
              <a:t>   </a:t>
            </a:r>
          </a:p>
        </p:txBody>
      </p:sp>
    </p:spTree>
    <p:extLst>
      <p:ext uri="{BB962C8B-B14F-4D97-AF65-F5344CB8AC3E}">
        <p14:creationId xmlns:p14="http://schemas.microsoft.com/office/powerpoint/2010/main" val="320146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59" descr="A picture containing grass sprouting">
            <a:extLst>
              <a:ext uri="{FF2B5EF4-FFF2-40B4-BE49-F238E27FC236}">
                <a16:creationId xmlns:a16="http://schemas.microsoft.com/office/drawing/2014/main" id="{F2B9FB1C-1DE6-F723-70ED-21248A746957}"/>
              </a:ext>
            </a:extLst>
          </p:cNvPr>
          <p:cNvPicPr>
            <a:picLocks noChangeAspect="1"/>
          </p:cNvPicPr>
          <p:nvPr/>
        </p:nvPicPr>
        <p:blipFill rotWithShape="1">
          <a:blip r:embed="rId2" cstate="screen">
            <a:alphaModFix amt="75000"/>
            <a:extLst>
              <a:ext uri="{28A0092B-C50C-407E-A947-70E740481C1C}">
                <a14:useLocalDpi xmlns:a14="http://schemas.microsoft.com/office/drawing/2010/main" val="0"/>
              </a:ext>
            </a:extLst>
          </a:blip>
          <a:srcRect/>
          <a:stretch/>
        </p:blipFill>
        <p:spPr>
          <a:xfrm>
            <a:off x="0" y="0"/>
            <a:ext cx="12191999" cy="2200865"/>
          </a:xfrm>
          <a:prstGeom prst="rect">
            <a:avLst/>
          </a:prstGeom>
        </p:spPr>
      </p:pic>
      <p:sp>
        <p:nvSpPr>
          <p:cNvPr id="30" name="Title 29">
            <a:extLst>
              <a:ext uri="{FF2B5EF4-FFF2-40B4-BE49-F238E27FC236}">
                <a16:creationId xmlns:a16="http://schemas.microsoft.com/office/drawing/2014/main" id="{F580F041-DC12-4416-8D50-10D5CB88036E}"/>
              </a:ext>
            </a:extLst>
          </p:cNvPr>
          <p:cNvSpPr>
            <a:spLocks noGrp="1"/>
          </p:cNvSpPr>
          <p:nvPr>
            <p:ph type="title"/>
          </p:nvPr>
        </p:nvSpPr>
        <p:spPr>
          <a:xfrm>
            <a:off x="838200" y="291759"/>
            <a:ext cx="10515600" cy="994835"/>
          </a:xfrm>
        </p:spPr>
        <p:txBody>
          <a:bodyPr/>
          <a:lstStyle/>
          <a:p>
            <a:r>
              <a:rPr lang="en-US" sz="4000" b="1" noProof="0" dirty="0">
                <a:ln>
                  <a:solidFill>
                    <a:schemeClr val="tx1"/>
                  </a:solidFill>
                </a:ln>
                <a:solidFill>
                  <a:schemeClr val="tx1"/>
                </a:solidFill>
              </a:rPr>
              <a:t>Topic trends</a:t>
            </a:r>
            <a:endParaRPr lang="en-US" sz="4000" b="1" dirty="0">
              <a:ln>
                <a:solidFill>
                  <a:schemeClr val="tx1"/>
                </a:solidFill>
              </a:ln>
              <a:solidFill>
                <a:schemeClr val="tx1"/>
              </a:solidFill>
            </a:endParaRPr>
          </a:p>
        </p:txBody>
      </p:sp>
      <p:pic>
        <p:nvPicPr>
          <p:cNvPr id="66" name="Picture Placeholder 65" descr="Market icon">
            <a:extLst>
              <a:ext uri="{FF2B5EF4-FFF2-40B4-BE49-F238E27FC236}">
                <a16:creationId xmlns:a16="http://schemas.microsoft.com/office/drawing/2014/main" id="{A336AF83-492E-4D22-9173-676DCAB77B13}"/>
              </a:ext>
            </a:extLst>
          </p:cNvPr>
          <p:cNvPicPr>
            <a:picLocks noGrp="1" noChangeAspect="1"/>
          </p:cNvPicPr>
          <p:nvPr>
            <p:ph type="pic" sz="quarter" idx="24"/>
          </p:nvPr>
        </p:nvPicPr>
        <p:blipFill rotWithShape="1">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rcRect t="789" b="789"/>
          <a:stretch/>
        </p:blipFill>
        <p:spPr>
          <a:xfrm>
            <a:off x="740799" y="1466491"/>
            <a:ext cx="5146267" cy="2830850"/>
          </a:xfrm>
        </p:spPr>
      </p:pic>
      <p:pic>
        <p:nvPicPr>
          <p:cNvPr id="87" name="Picture Placeholder 86" descr="Clipboard Icon">
            <a:extLst>
              <a:ext uri="{FF2B5EF4-FFF2-40B4-BE49-F238E27FC236}">
                <a16:creationId xmlns:a16="http://schemas.microsoft.com/office/drawing/2014/main" id="{8BBFDB51-02F2-47A2-A20D-538E6E43E738}"/>
              </a:ext>
            </a:extLst>
          </p:cNvPr>
          <p:cNvPicPr>
            <a:picLocks noGrp="1" noChangeAspect="1"/>
          </p:cNvPicPr>
          <p:nvPr>
            <p:ph type="pic" sz="quarter" idx="25"/>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303400" y="1466492"/>
            <a:ext cx="5119226" cy="2830850"/>
          </a:xfrm>
        </p:spPr>
      </p:pic>
      <p:sp>
        <p:nvSpPr>
          <p:cNvPr id="62" name="Text Placeholder 61">
            <a:extLst>
              <a:ext uri="{FF2B5EF4-FFF2-40B4-BE49-F238E27FC236}">
                <a16:creationId xmlns:a16="http://schemas.microsoft.com/office/drawing/2014/main" id="{F3A35CB8-192D-46E2-ABAC-ED96BB3582BE}"/>
              </a:ext>
            </a:extLst>
          </p:cNvPr>
          <p:cNvSpPr>
            <a:spLocks noGrp="1"/>
          </p:cNvSpPr>
          <p:nvPr>
            <p:ph type="body" sz="quarter" idx="16"/>
          </p:nvPr>
        </p:nvSpPr>
        <p:spPr>
          <a:xfrm>
            <a:off x="758636" y="4304580"/>
            <a:ext cx="5101389" cy="345594"/>
          </a:xfrm>
        </p:spPr>
        <p:txBody>
          <a:bodyPr/>
          <a:lstStyle/>
          <a:p>
            <a:r>
              <a:rPr lang="en-ZA" dirty="0"/>
              <a:t>Optional: Sales trends</a:t>
            </a:r>
            <a:endParaRPr lang="en-US" dirty="0"/>
          </a:p>
        </p:txBody>
      </p:sp>
      <p:sp>
        <p:nvSpPr>
          <p:cNvPr id="61" name="Text Placeholder 60">
            <a:extLst>
              <a:ext uri="{FF2B5EF4-FFF2-40B4-BE49-F238E27FC236}">
                <a16:creationId xmlns:a16="http://schemas.microsoft.com/office/drawing/2014/main" id="{AAB80485-19C5-4162-A7D1-C16C0A37DB0A}"/>
              </a:ext>
            </a:extLst>
          </p:cNvPr>
          <p:cNvSpPr>
            <a:spLocks noGrp="1"/>
          </p:cNvSpPr>
          <p:nvPr>
            <p:ph type="body" sz="quarter" idx="12"/>
          </p:nvPr>
        </p:nvSpPr>
        <p:spPr>
          <a:xfrm>
            <a:off x="740799" y="4657135"/>
            <a:ext cx="5119227" cy="1704547"/>
          </a:xfrm>
          <a:ln>
            <a:solidFill>
              <a:schemeClr val="tx1"/>
            </a:solidFill>
          </a:ln>
        </p:spPr>
        <p:txBody>
          <a:bodyPr/>
          <a:lstStyle/>
          <a:p>
            <a:r>
              <a:rPr lang="en-US" sz="1400" b="1" dirty="0">
                <a:effectLst/>
                <a:latin typeface="Helvetica Neue" panose="02000503000000020004" pitchFamily="2" charset="0"/>
              </a:rPr>
              <a:t>This chart shows the recent sales of house within our 6 cities, the houses also meet these parameters 1-3 bedrooms, square foot max of 1500 sq. ft, and zoned residential with sales in a range from 1/1/2020-12/31/2022. We Got No results for Denver, Memphis, New York, and San Francisco.</a:t>
            </a:r>
            <a:endParaRPr lang="en-US" sz="1400" dirty="0">
              <a:effectLst/>
              <a:latin typeface="Helvetica Neue" panose="02000503000000020004" pitchFamily="2" charset="0"/>
            </a:endParaRPr>
          </a:p>
          <a:p>
            <a:endParaRPr lang="en-US" dirty="0"/>
          </a:p>
        </p:txBody>
      </p:sp>
      <p:sp>
        <p:nvSpPr>
          <p:cNvPr id="76" name="Text Placeholder 75">
            <a:extLst>
              <a:ext uri="{FF2B5EF4-FFF2-40B4-BE49-F238E27FC236}">
                <a16:creationId xmlns:a16="http://schemas.microsoft.com/office/drawing/2014/main" id="{C5E5A4C4-6086-4F2D-BF5F-1A909411BAA3}"/>
              </a:ext>
            </a:extLst>
          </p:cNvPr>
          <p:cNvSpPr>
            <a:spLocks noGrp="1"/>
          </p:cNvSpPr>
          <p:nvPr>
            <p:ph type="body" sz="quarter" idx="19"/>
          </p:nvPr>
        </p:nvSpPr>
        <p:spPr>
          <a:xfrm>
            <a:off x="6303400" y="4657135"/>
            <a:ext cx="5119226" cy="1704547"/>
          </a:xfrm>
          <a:ln>
            <a:solidFill>
              <a:schemeClr val="tx1"/>
            </a:solidFill>
          </a:ln>
        </p:spPr>
        <p:txBody>
          <a:bodyPr/>
          <a:lstStyle/>
          <a:p>
            <a:r>
              <a:rPr lang="en-US" sz="1400" b="1" dirty="0">
                <a:effectLst/>
                <a:latin typeface="Helvetica Neue" panose="02000503000000020004" pitchFamily="2" charset="0"/>
              </a:rPr>
              <a:t>A Chart was not able to be made because there were no houses available in any of the 6 cities that we searched and also met these parameters, are houses with 1-3 bedrooms, square foot max of 1500sq. ft. , and zoned residential.</a:t>
            </a:r>
            <a:endParaRPr lang="en-US" sz="1400" b="1" dirty="0"/>
          </a:p>
        </p:txBody>
      </p:sp>
      <p:sp>
        <p:nvSpPr>
          <p:cNvPr id="28" name="Slide Number Placeholder 27">
            <a:extLst>
              <a:ext uri="{FF2B5EF4-FFF2-40B4-BE49-F238E27FC236}">
                <a16:creationId xmlns:a16="http://schemas.microsoft.com/office/drawing/2014/main" id="{657CD656-D89A-42CD-A918-0CA133A22C45}"/>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21</a:t>
            </a:fld>
            <a:endParaRPr lang="en-US" dirty="0"/>
          </a:p>
        </p:txBody>
      </p:sp>
      <p:sp>
        <p:nvSpPr>
          <p:cNvPr id="8" name="Text Placeholder 61">
            <a:extLst>
              <a:ext uri="{FF2B5EF4-FFF2-40B4-BE49-F238E27FC236}">
                <a16:creationId xmlns:a16="http://schemas.microsoft.com/office/drawing/2014/main" id="{4EB065EF-869F-C75E-F248-E159366B5A57}"/>
              </a:ext>
            </a:extLst>
          </p:cNvPr>
          <p:cNvSpPr txBox="1">
            <a:spLocks/>
          </p:cNvSpPr>
          <p:nvPr/>
        </p:nvSpPr>
        <p:spPr>
          <a:xfrm>
            <a:off x="6303400" y="4304580"/>
            <a:ext cx="5101389" cy="345594"/>
          </a:xfrm>
          <a:prstGeom prst="rect">
            <a:avLst/>
          </a:prstGeom>
        </p:spPr>
        <p:txBody>
          <a:bodyPr anchor="b"/>
          <a:lstStyle>
            <a:lvl1pPr marL="0" indent="0" algn="ctr"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Optional: Houses Available to Buy</a:t>
            </a:r>
            <a:endParaRPr lang="en-US" dirty="0"/>
          </a:p>
        </p:txBody>
      </p:sp>
      <p:pic>
        <p:nvPicPr>
          <p:cNvPr id="3" name="Picture 2" descr="A graph with colored dots&#10;&#10;Description automatically generated">
            <a:extLst>
              <a:ext uri="{FF2B5EF4-FFF2-40B4-BE49-F238E27FC236}">
                <a16:creationId xmlns:a16="http://schemas.microsoft.com/office/drawing/2014/main" id="{CC83E2A3-C004-4211-CF46-801FB598D75D}"/>
              </a:ext>
            </a:extLst>
          </p:cNvPr>
          <p:cNvPicPr>
            <a:picLocks noChangeAspect="1"/>
          </p:cNvPicPr>
          <p:nvPr/>
        </p:nvPicPr>
        <p:blipFill>
          <a:blip r:embed="rId7"/>
          <a:stretch>
            <a:fillRect/>
          </a:stretch>
        </p:blipFill>
        <p:spPr>
          <a:xfrm>
            <a:off x="710983" y="1286594"/>
            <a:ext cx="5592417" cy="2925417"/>
          </a:xfrm>
          <a:prstGeom prst="rect">
            <a:avLst/>
          </a:prstGeom>
        </p:spPr>
      </p:pic>
    </p:spTree>
    <p:extLst>
      <p:ext uri="{BB962C8B-B14F-4D97-AF65-F5344CB8AC3E}">
        <p14:creationId xmlns:p14="http://schemas.microsoft.com/office/powerpoint/2010/main" val="4909407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D64EB56-7814-4ADB-BD4C-D4E42F8780CA}"/>
              </a:ext>
            </a:extLst>
          </p:cNvPr>
          <p:cNvSpPr>
            <a:spLocks noGrp="1"/>
          </p:cNvSpPr>
          <p:nvPr>
            <p:ph type="title"/>
          </p:nvPr>
        </p:nvSpPr>
        <p:spPr>
          <a:xfrm>
            <a:off x="827314" y="627486"/>
            <a:ext cx="5268686" cy="568896"/>
          </a:xfrm>
        </p:spPr>
        <p:txBody>
          <a:bodyPr/>
          <a:lstStyle/>
          <a:p>
            <a:r>
              <a:rPr lang="en-US" noProof="0" dirty="0"/>
              <a:t>topic trends</a:t>
            </a:r>
            <a:endParaRPr lang="en-US" dirty="0"/>
          </a:p>
        </p:txBody>
      </p:sp>
      <p:sp>
        <p:nvSpPr>
          <p:cNvPr id="36" name="Text Placeholder 35">
            <a:extLst>
              <a:ext uri="{FF2B5EF4-FFF2-40B4-BE49-F238E27FC236}">
                <a16:creationId xmlns:a16="http://schemas.microsoft.com/office/drawing/2014/main" id="{961EE219-B131-4C25-AE31-AD3B197A4B72}"/>
              </a:ext>
            </a:extLst>
          </p:cNvPr>
          <p:cNvSpPr>
            <a:spLocks noGrp="1"/>
          </p:cNvSpPr>
          <p:nvPr>
            <p:ph type="body" sz="quarter" idx="33"/>
          </p:nvPr>
        </p:nvSpPr>
        <p:spPr>
          <a:xfrm>
            <a:off x="820438" y="1011439"/>
            <a:ext cx="4989233" cy="568896"/>
          </a:xfrm>
        </p:spPr>
        <p:txBody>
          <a:bodyPr/>
          <a:lstStyle/>
          <a:p>
            <a:r>
              <a:rPr lang="en-US" dirty="0"/>
              <a:t>Optional Sub header</a:t>
            </a:r>
          </a:p>
        </p:txBody>
      </p:sp>
      <p:sp>
        <p:nvSpPr>
          <p:cNvPr id="66" name="Text Placeholder 65">
            <a:extLst>
              <a:ext uri="{FF2B5EF4-FFF2-40B4-BE49-F238E27FC236}">
                <a16:creationId xmlns:a16="http://schemas.microsoft.com/office/drawing/2014/main" id="{09C30599-76A8-4BC6-94F7-A80189E48464}"/>
              </a:ext>
            </a:extLst>
          </p:cNvPr>
          <p:cNvSpPr>
            <a:spLocks noGrp="1"/>
          </p:cNvSpPr>
          <p:nvPr>
            <p:ph type="body" sz="quarter" idx="26"/>
          </p:nvPr>
        </p:nvSpPr>
        <p:spPr/>
        <p:txBody>
          <a:bodyPr/>
          <a:lstStyle/>
          <a:p>
            <a:r>
              <a:rPr lang="en-US" dirty="0"/>
              <a:t>Conclusion 1</a:t>
            </a:r>
          </a:p>
        </p:txBody>
      </p:sp>
      <p:sp>
        <p:nvSpPr>
          <p:cNvPr id="82" name="Text Placeholder 81">
            <a:extLst>
              <a:ext uri="{FF2B5EF4-FFF2-40B4-BE49-F238E27FC236}">
                <a16:creationId xmlns:a16="http://schemas.microsoft.com/office/drawing/2014/main" id="{47CF6540-6A1C-4A70-8BA0-6A13694F1AE2}"/>
              </a:ext>
            </a:extLst>
          </p:cNvPr>
          <p:cNvSpPr>
            <a:spLocks noGrp="1"/>
          </p:cNvSpPr>
          <p:nvPr>
            <p:ph type="body" sz="quarter" idx="13"/>
          </p:nvPr>
        </p:nvSpPr>
        <p:spPr>
          <a:xfrm>
            <a:off x="2727695" y="2044485"/>
            <a:ext cx="3081975" cy="1121230"/>
          </a:xfrm>
        </p:spPr>
        <p:txBody>
          <a:bodyPr/>
          <a:lstStyle/>
          <a:p>
            <a:r>
              <a:rPr lang="en-US" dirty="0"/>
              <a:t>…</a:t>
            </a:r>
          </a:p>
        </p:txBody>
      </p:sp>
      <p:sp>
        <p:nvSpPr>
          <p:cNvPr id="147" name="Text Placeholder 146">
            <a:extLst>
              <a:ext uri="{FF2B5EF4-FFF2-40B4-BE49-F238E27FC236}">
                <a16:creationId xmlns:a16="http://schemas.microsoft.com/office/drawing/2014/main" id="{85278DC3-7465-427B-9DD5-7E46CE00FFC1}"/>
              </a:ext>
            </a:extLst>
          </p:cNvPr>
          <p:cNvSpPr>
            <a:spLocks noGrp="1"/>
          </p:cNvSpPr>
          <p:nvPr>
            <p:ph type="body" sz="quarter" idx="34"/>
          </p:nvPr>
        </p:nvSpPr>
        <p:spPr>
          <a:xfrm>
            <a:off x="920666" y="3428263"/>
            <a:ext cx="1584471" cy="1121230"/>
          </a:xfrm>
        </p:spPr>
        <p:txBody>
          <a:bodyPr/>
          <a:lstStyle/>
          <a:p>
            <a:r>
              <a:rPr lang="en-US" dirty="0"/>
              <a:t>Conclusion 2</a:t>
            </a:r>
          </a:p>
        </p:txBody>
      </p:sp>
      <p:sp>
        <p:nvSpPr>
          <p:cNvPr id="173" name="Text Placeholder 172">
            <a:extLst>
              <a:ext uri="{FF2B5EF4-FFF2-40B4-BE49-F238E27FC236}">
                <a16:creationId xmlns:a16="http://schemas.microsoft.com/office/drawing/2014/main" id="{1B5D0D81-8352-40FD-B232-D587379A48F6}"/>
              </a:ext>
            </a:extLst>
          </p:cNvPr>
          <p:cNvSpPr>
            <a:spLocks noGrp="1"/>
          </p:cNvSpPr>
          <p:nvPr>
            <p:ph type="body" sz="quarter" idx="35"/>
          </p:nvPr>
        </p:nvSpPr>
        <p:spPr>
          <a:xfrm>
            <a:off x="2727695" y="3428263"/>
            <a:ext cx="3081975" cy="1121230"/>
          </a:xfrm>
        </p:spPr>
        <p:txBody>
          <a:bodyPr/>
          <a:lstStyle/>
          <a:p>
            <a:r>
              <a:rPr lang="en-US" dirty="0"/>
              <a:t>…</a:t>
            </a:r>
          </a:p>
        </p:txBody>
      </p:sp>
      <p:sp>
        <p:nvSpPr>
          <p:cNvPr id="149" name="Text Placeholder 148">
            <a:extLst>
              <a:ext uri="{FF2B5EF4-FFF2-40B4-BE49-F238E27FC236}">
                <a16:creationId xmlns:a16="http://schemas.microsoft.com/office/drawing/2014/main" id="{9D611317-439A-40F5-AA3E-CF88472F54C4}"/>
              </a:ext>
            </a:extLst>
          </p:cNvPr>
          <p:cNvSpPr>
            <a:spLocks noGrp="1"/>
          </p:cNvSpPr>
          <p:nvPr>
            <p:ph type="body" sz="quarter" idx="36"/>
          </p:nvPr>
        </p:nvSpPr>
        <p:spPr>
          <a:xfrm>
            <a:off x="920666" y="4812041"/>
            <a:ext cx="1584471" cy="1121230"/>
          </a:xfrm>
        </p:spPr>
        <p:txBody>
          <a:bodyPr/>
          <a:lstStyle/>
          <a:p>
            <a:r>
              <a:rPr lang="en-US" dirty="0"/>
              <a:t>Conclusion 1</a:t>
            </a:r>
          </a:p>
        </p:txBody>
      </p:sp>
      <p:sp>
        <p:nvSpPr>
          <p:cNvPr id="174" name="Text Placeholder 173">
            <a:extLst>
              <a:ext uri="{FF2B5EF4-FFF2-40B4-BE49-F238E27FC236}">
                <a16:creationId xmlns:a16="http://schemas.microsoft.com/office/drawing/2014/main" id="{AFFA4C3C-8D8D-4DAB-A3FC-6ACD990091D0}"/>
              </a:ext>
            </a:extLst>
          </p:cNvPr>
          <p:cNvSpPr>
            <a:spLocks noGrp="1"/>
          </p:cNvSpPr>
          <p:nvPr>
            <p:ph type="body" sz="quarter" idx="37"/>
          </p:nvPr>
        </p:nvSpPr>
        <p:spPr>
          <a:xfrm>
            <a:off x="2727695" y="4812041"/>
            <a:ext cx="3081975" cy="1121230"/>
          </a:xfrm>
        </p:spPr>
        <p:txBody>
          <a:bodyPr/>
          <a:lstStyle/>
          <a:p>
            <a:r>
              <a:rPr lang="en-US" dirty="0"/>
              <a:t>…</a:t>
            </a:r>
          </a:p>
        </p:txBody>
      </p:sp>
      <p:sp>
        <p:nvSpPr>
          <p:cNvPr id="3" name="Footer Placeholder 2">
            <a:extLst>
              <a:ext uri="{FF2B5EF4-FFF2-40B4-BE49-F238E27FC236}">
                <a16:creationId xmlns:a16="http://schemas.microsoft.com/office/drawing/2014/main" id="{CEB23F79-82E5-43EE-8390-DF067A88C957}"/>
              </a:ext>
            </a:extLst>
          </p:cNvPr>
          <p:cNvSpPr>
            <a:spLocks noGrp="1"/>
          </p:cNvSpPr>
          <p:nvPr>
            <p:ph type="ftr" sz="quarter" idx="3"/>
          </p:nvPr>
        </p:nvSpPr>
        <p:spPr>
          <a:xfrm>
            <a:off x="6473608" y="6356350"/>
            <a:ext cx="2743200" cy="365125"/>
          </a:xfrm>
        </p:spPr>
        <p:txBody>
          <a:bodyPr/>
          <a:lstStyle/>
          <a:p>
            <a:r>
              <a:rPr lang="en-US" dirty="0"/>
              <a:t>Pitch deck</a:t>
            </a:r>
          </a:p>
        </p:txBody>
      </p:sp>
      <p:pic>
        <p:nvPicPr>
          <p:cNvPr id="21" name="Picture Placeholder 20" descr="Close up of green grass">
            <a:extLst>
              <a:ext uri="{FF2B5EF4-FFF2-40B4-BE49-F238E27FC236}">
                <a16:creationId xmlns:a16="http://schemas.microsoft.com/office/drawing/2014/main" id="{EF945BF7-34F4-4EEA-A280-470C550BC5E9}"/>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6683831" y="0"/>
            <a:ext cx="5508168" cy="6858000"/>
          </a:xfrm>
        </p:spPr>
      </p:pic>
      <p:sp>
        <p:nvSpPr>
          <p:cNvPr id="4" name="Slide Number Placeholder 3">
            <a:extLst>
              <a:ext uri="{FF2B5EF4-FFF2-40B4-BE49-F238E27FC236}">
                <a16:creationId xmlns:a16="http://schemas.microsoft.com/office/drawing/2014/main" id="{32662DA0-3900-45BB-8F3C-556CCD213AC8}"/>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22</a:t>
            </a:fld>
            <a:endParaRPr lang="en-US" dirty="0"/>
          </a:p>
        </p:txBody>
      </p:sp>
      <p:sp>
        <p:nvSpPr>
          <p:cNvPr id="5" name="TextBox 4">
            <a:extLst>
              <a:ext uri="{FF2B5EF4-FFF2-40B4-BE49-F238E27FC236}">
                <a16:creationId xmlns:a16="http://schemas.microsoft.com/office/drawing/2014/main" id="{C938E501-20C1-AD45-80C1-F2C8F631E8EE}"/>
              </a:ext>
            </a:extLst>
          </p:cNvPr>
          <p:cNvSpPr txBox="1"/>
          <p:nvPr/>
        </p:nvSpPr>
        <p:spPr>
          <a:xfrm>
            <a:off x="8048445" y="1011439"/>
            <a:ext cx="3465893" cy="1077218"/>
          </a:xfrm>
          <a:prstGeom prst="rect">
            <a:avLst/>
          </a:prstGeom>
          <a:noFill/>
        </p:spPr>
        <p:txBody>
          <a:bodyPr wrap="square" rtlCol="0">
            <a:spAutoFit/>
          </a:bodyPr>
          <a:lstStyle/>
          <a:p>
            <a:r>
              <a:rPr lang="en-US" sz="3200" b="1" dirty="0"/>
              <a:t>REPLACE THIS PIC with 1 or 2 charts!</a:t>
            </a:r>
          </a:p>
        </p:txBody>
      </p:sp>
    </p:spTree>
    <p:extLst>
      <p:ext uri="{BB962C8B-B14F-4D97-AF65-F5344CB8AC3E}">
        <p14:creationId xmlns:p14="http://schemas.microsoft.com/office/powerpoint/2010/main" val="4176437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1">
            <a:extLst>
              <a:ext uri="{FF2B5EF4-FFF2-40B4-BE49-F238E27FC236}">
                <a16:creationId xmlns:a16="http://schemas.microsoft.com/office/drawing/2014/main" id="{2BE5B953-EF9F-4041-99DD-A612D068CA20}"/>
              </a:ext>
            </a:extLst>
          </p:cNvPr>
          <p:cNvSpPr>
            <a:spLocks noGrp="1"/>
          </p:cNvSpPr>
          <p:nvPr>
            <p:ph type="title"/>
          </p:nvPr>
        </p:nvSpPr>
        <p:spPr>
          <a:xfrm>
            <a:off x="3233057" y="698523"/>
            <a:ext cx="5715000" cy="469089"/>
          </a:xfrm>
        </p:spPr>
        <p:txBody>
          <a:bodyPr/>
          <a:lstStyle/>
          <a:p>
            <a:r>
              <a:rPr lang="en-US" noProof="0" dirty="0"/>
              <a:t>trend comparison</a:t>
            </a:r>
            <a:endParaRPr lang="en-US" dirty="0"/>
          </a:p>
        </p:txBody>
      </p:sp>
      <p:sp>
        <p:nvSpPr>
          <p:cNvPr id="37" name="Text Placeholder 36">
            <a:extLst>
              <a:ext uri="{FF2B5EF4-FFF2-40B4-BE49-F238E27FC236}">
                <a16:creationId xmlns:a16="http://schemas.microsoft.com/office/drawing/2014/main" id="{71CDE1A5-3814-4B55-93C4-8A6EA3982E73}"/>
              </a:ext>
            </a:extLst>
          </p:cNvPr>
          <p:cNvSpPr>
            <a:spLocks noGrp="1"/>
          </p:cNvSpPr>
          <p:nvPr>
            <p:ph type="body" sz="quarter" idx="12"/>
          </p:nvPr>
        </p:nvSpPr>
        <p:spPr>
          <a:xfrm>
            <a:off x="544902" y="4360469"/>
            <a:ext cx="2939143" cy="469089"/>
          </a:xfrm>
        </p:spPr>
        <p:txBody>
          <a:bodyPr/>
          <a:lstStyle/>
          <a:p>
            <a:r>
              <a:rPr lang="en-ZA" dirty="0"/>
              <a:t>Optional </a:t>
            </a:r>
            <a:r>
              <a:rPr lang="en-ZA" dirty="0" err="1"/>
              <a:t>Subheader</a:t>
            </a:r>
            <a:endParaRPr lang="en-US" dirty="0"/>
          </a:p>
        </p:txBody>
      </p:sp>
      <p:sp>
        <p:nvSpPr>
          <p:cNvPr id="54" name="Text Placeholder 53">
            <a:extLst>
              <a:ext uri="{FF2B5EF4-FFF2-40B4-BE49-F238E27FC236}">
                <a16:creationId xmlns:a16="http://schemas.microsoft.com/office/drawing/2014/main" id="{D3FA2EF4-DF81-4FEC-82B7-E032CFC41EB6}"/>
              </a:ext>
            </a:extLst>
          </p:cNvPr>
          <p:cNvSpPr>
            <a:spLocks noGrp="1"/>
          </p:cNvSpPr>
          <p:nvPr>
            <p:ph type="body" sz="quarter" idx="17"/>
          </p:nvPr>
        </p:nvSpPr>
        <p:spPr>
          <a:xfrm>
            <a:off x="544902" y="4730581"/>
            <a:ext cx="2939143" cy="1585603"/>
          </a:xfrm>
        </p:spPr>
        <p:txBody>
          <a:bodyPr/>
          <a:lstStyle/>
          <a:p>
            <a:r>
              <a:rPr lang="en-US" dirty="0"/>
              <a:t>Key Details</a:t>
            </a:r>
          </a:p>
        </p:txBody>
      </p:sp>
      <p:sp>
        <p:nvSpPr>
          <p:cNvPr id="16" name="Slide Number Placeholder 15">
            <a:extLst>
              <a:ext uri="{FF2B5EF4-FFF2-40B4-BE49-F238E27FC236}">
                <a16:creationId xmlns:a16="http://schemas.microsoft.com/office/drawing/2014/main" id="{B4B869B9-27B2-49B6-8155-82C866DB1AD1}"/>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23</a:t>
            </a:fld>
            <a:endParaRPr lang="en-US" dirty="0"/>
          </a:p>
        </p:txBody>
      </p:sp>
      <p:sp>
        <p:nvSpPr>
          <p:cNvPr id="4" name="Text Placeholder 36">
            <a:extLst>
              <a:ext uri="{FF2B5EF4-FFF2-40B4-BE49-F238E27FC236}">
                <a16:creationId xmlns:a16="http://schemas.microsoft.com/office/drawing/2014/main" id="{5D770CB6-C8AF-EF8E-570B-088D449C188D}"/>
              </a:ext>
            </a:extLst>
          </p:cNvPr>
          <p:cNvSpPr txBox="1">
            <a:spLocks/>
          </p:cNvSpPr>
          <p:nvPr/>
        </p:nvSpPr>
        <p:spPr>
          <a:xfrm>
            <a:off x="4626428" y="4358816"/>
            <a:ext cx="2939143" cy="469089"/>
          </a:xfrm>
          <a:prstGeom prst="rect">
            <a:avLst/>
          </a:prstGeom>
        </p:spPr>
        <p:txBody>
          <a:bodyPr anchor="t"/>
          <a:lstStyle>
            <a:lvl1pPr marL="0" indent="0" algn="ctr" defTabSz="914400" rtl="0" eaLnBrk="1" latinLnBrk="0" hangingPunct="1">
              <a:lnSpc>
                <a:spcPct val="125000"/>
              </a:lnSpc>
              <a:spcBef>
                <a:spcPts val="0"/>
              </a:spcBef>
              <a:buFont typeface="Arial" panose="020B0604020202020204" pitchFamily="34" charset="0"/>
              <a:buNone/>
              <a:defRPr sz="18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Optional Subheader2</a:t>
            </a:r>
            <a:endParaRPr lang="en-US" dirty="0"/>
          </a:p>
        </p:txBody>
      </p:sp>
      <p:sp>
        <p:nvSpPr>
          <p:cNvPr id="5" name="Text Placeholder 53">
            <a:extLst>
              <a:ext uri="{FF2B5EF4-FFF2-40B4-BE49-F238E27FC236}">
                <a16:creationId xmlns:a16="http://schemas.microsoft.com/office/drawing/2014/main" id="{7C5CE502-8964-2615-2201-929C77738CF0}"/>
              </a:ext>
            </a:extLst>
          </p:cNvPr>
          <p:cNvSpPr txBox="1">
            <a:spLocks/>
          </p:cNvSpPr>
          <p:nvPr/>
        </p:nvSpPr>
        <p:spPr>
          <a:xfrm>
            <a:off x="4626428" y="4728928"/>
            <a:ext cx="2939143" cy="1585603"/>
          </a:xfrm>
          <a:prstGeom prst="rect">
            <a:avLst/>
          </a:prstGeom>
        </p:spPr>
        <p:txBody>
          <a:bodyPr anchor="t"/>
          <a:lstStyle>
            <a:lvl1pPr marL="0" indent="0" algn="ctr" defTabSz="914400" rtl="0" eaLnBrk="1" latinLnBrk="0" hangingPunct="1">
              <a:lnSpc>
                <a:spcPct val="125000"/>
              </a:lnSpc>
              <a:spcBef>
                <a:spcPts val="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Key Details2</a:t>
            </a:r>
          </a:p>
        </p:txBody>
      </p:sp>
      <p:sp>
        <p:nvSpPr>
          <p:cNvPr id="6" name="Text Placeholder 36">
            <a:extLst>
              <a:ext uri="{FF2B5EF4-FFF2-40B4-BE49-F238E27FC236}">
                <a16:creationId xmlns:a16="http://schemas.microsoft.com/office/drawing/2014/main" id="{28F77BB2-36AB-CB41-ABA5-86F3936168DC}"/>
              </a:ext>
            </a:extLst>
          </p:cNvPr>
          <p:cNvSpPr txBox="1">
            <a:spLocks/>
          </p:cNvSpPr>
          <p:nvPr/>
        </p:nvSpPr>
        <p:spPr>
          <a:xfrm>
            <a:off x="8753551" y="4358816"/>
            <a:ext cx="2939143" cy="469089"/>
          </a:xfrm>
          <a:prstGeom prst="rect">
            <a:avLst/>
          </a:prstGeom>
        </p:spPr>
        <p:txBody>
          <a:bodyPr anchor="t"/>
          <a:lstStyle>
            <a:lvl1pPr marL="0" indent="0" algn="ctr" defTabSz="914400" rtl="0" eaLnBrk="1" latinLnBrk="0" hangingPunct="1">
              <a:lnSpc>
                <a:spcPct val="125000"/>
              </a:lnSpc>
              <a:spcBef>
                <a:spcPts val="0"/>
              </a:spcBef>
              <a:buFont typeface="Arial" panose="020B0604020202020204" pitchFamily="34" charset="0"/>
              <a:buNone/>
              <a:defRPr sz="18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Optional Subheader3</a:t>
            </a:r>
            <a:endParaRPr lang="en-US" dirty="0"/>
          </a:p>
        </p:txBody>
      </p:sp>
      <p:sp>
        <p:nvSpPr>
          <p:cNvPr id="7" name="Text Placeholder 53">
            <a:extLst>
              <a:ext uri="{FF2B5EF4-FFF2-40B4-BE49-F238E27FC236}">
                <a16:creationId xmlns:a16="http://schemas.microsoft.com/office/drawing/2014/main" id="{86C1A2F4-9834-9963-425A-28287D7EE3E4}"/>
              </a:ext>
            </a:extLst>
          </p:cNvPr>
          <p:cNvSpPr txBox="1">
            <a:spLocks/>
          </p:cNvSpPr>
          <p:nvPr/>
        </p:nvSpPr>
        <p:spPr>
          <a:xfrm>
            <a:off x="8753551" y="4728928"/>
            <a:ext cx="2939143" cy="1585603"/>
          </a:xfrm>
          <a:prstGeom prst="rect">
            <a:avLst/>
          </a:prstGeom>
        </p:spPr>
        <p:txBody>
          <a:bodyPr anchor="t"/>
          <a:lstStyle>
            <a:lvl1pPr marL="0" indent="0" algn="ctr" defTabSz="914400" rtl="0" eaLnBrk="1" latinLnBrk="0" hangingPunct="1">
              <a:lnSpc>
                <a:spcPct val="125000"/>
              </a:lnSpc>
              <a:spcBef>
                <a:spcPts val="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Key Details3</a:t>
            </a:r>
          </a:p>
        </p:txBody>
      </p:sp>
      <p:pic>
        <p:nvPicPr>
          <p:cNvPr id="31" name="Picture 30">
            <a:extLst>
              <a:ext uri="{FF2B5EF4-FFF2-40B4-BE49-F238E27FC236}">
                <a16:creationId xmlns:a16="http://schemas.microsoft.com/office/drawing/2014/main" id="{A4E4088D-748F-D9A1-C13A-40050940A0DD}"/>
              </a:ext>
            </a:extLst>
          </p:cNvPr>
          <p:cNvPicPr>
            <a:picLocks noChangeAspect="1"/>
          </p:cNvPicPr>
          <p:nvPr/>
        </p:nvPicPr>
        <p:blipFill>
          <a:blip r:embed="rId2"/>
          <a:stretch>
            <a:fillRect/>
          </a:stretch>
        </p:blipFill>
        <p:spPr>
          <a:xfrm>
            <a:off x="4339087" y="1423357"/>
            <a:ext cx="3554083" cy="28731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2" name="Picture 31">
            <a:extLst>
              <a:ext uri="{FF2B5EF4-FFF2-40B4-BE49-F238E27FC236}">
                <a16:creationId xmlns:a16="http://schemas.microsoft.com/office/drawing/2014/main" id="{BAD5E8A5-7D58-D30A-303F-BC033E3F49C7}"/>
              </a:ext>
            </a:extLst>
          </p:cNvPr>
          <p:cNvPicPr>
            <a:picLocks noChangeAspect="1"/>
          </p:cNvPicPr>
          <p:nvPr/>
        </p:nvPicPr>
        <p:blipFill>
          <a:blip r:embed="rId2"/>
          <a:stretch>
            <a:fillRect/>
          </a:stretch>
        </p:blipFill>
        <p:spPr>
          <a:xfrm>
            <a:off x="8399253" y="1423357"/>
            <a:ext cx="3554083" cy="28731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3" name="Picture 32">
            <a:extLst>
              <a:ext uri="{FF2B5EF4-FFF2-40B4-BE49-F238E27FC236}">
                <a16:creationId xmlns:a16="http://schemas.microsoft.com/office/drawing/2014/main" id="{2B1A7DCE-996F-204F-AE87-601A2E16C89F}"/>
              </a:ext>
            </a:extLst>
          </p:cNvPr>
          <p:cNvPicPr>
            <a:picLocks noChangeAspect="1"/>
          </p:cNvPicPr>
          <p:nvPr/>
        </p:nvPicPr>
        <p:blipFill>
          <a:blip r:embed="rId2"/>
          <a:stretch>
            <a:fillRect/>
          </a:stretch>
        </p:blipFill>
        <p:spPr>
          <a:xfrm>
            <a:off x="257448" y="1423357"/>
            <a:ext cx="3554083" cy="28731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78589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FDDC42A-1D40-7C71-76D5-F1707F2F6D2B}"/>
              </a:ext>
            </a:extLst>
          </p:cNvPr>
          <p:cNvSpPr>
            <a:spLocks noGrp="1"/>
          </p:cNvSpPr>
          <p:nvPr>
            <p:ph type="pic" sz="quarter" idx="10"/>
          </p:nvPr>
        </p:nvSpPr>
        <p:spPr/>
        <p:txBody>
          <a:bodyPr/>
          <a:lstStyle/>
          <a:p>
            <a:endParaRPr lang="en-US"/>
          </a:p>
        </p:txBody>
      </p:sp>
      <p:sp>
        <p:nvSpPr>
          <p:cNvPr id="3" name="Title 2">
            <a:extLst>
              <a:ext uri="{FF2B5EF4-FFF2-40B4-BE49-F238E27FC236}">
                <a16:creationId xmlns:a16="http://schemas.microsoft.com/office/drawing/2014/main" id="{F6466245-6E66-49D4-EA5A-5549CBCFDC99}"/>
              </a:ext>
            </a:extLst>
          </p:cNvPr>
          <p:cNvSpPr>
            <a:spLocks noGrp="1"/>
          </p:cNvSpPr>
          <p:nvPr>
            <p:ph type="title"/>
          </p:nvPr>
        </p:nvSpPr>
        <p:spPr/>
        <p:txBody>
          <a:bodyPr/>
          <a:lstStyle/>
          <a:p>
            <a:r>
              <a:rPr lang="en-US" dirty="0"/>
              <a:t>Premade slides after this!</a:t>
            </a:r>
          </a:p>
        </p:txBody>
      </p:sp>
    </p:spTree>
    <p:extLst>
      <p:ext uri="{BB962C8B-B14F-4D97-AF65-F5344CB8AC3E}">
        <p14:creationId xmlns:p14="http://schemas.microsoft.com/office/powerpoint/2010/main" val="3064471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close up of green grass&#10;">
            <a:extLst>
              <a:ext uri="{FF2B5EF4-FFF2-40B4-BE49-F238E27FC236}">
                <a16:creationId xmlns:a16="http://schemas.microsoft.com/office/drawing/2014/main" id="{2A7E6CAB-B5FF-46B8-964A-7A01020AAB15}"/>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p:spPr>
      </p:pic>
      <p:sp>
        <p:nvSpPr>
          <p:cNvPr id="7" name="Title 6">
            <a:extLst>
              <a:ext uri="{FF2B5EF4-FFF2-40B4-BE49-F238E27FC236}">
                <a16:creationId xmlns:a16="http://schemas.microsoft.com/office/drawing/2014/main" id="{CF45A9EB-00FC-4DE7-8041-09649EF9B9B6}"/>
              </a:ext>
            </a:extLst>
          </p:cNvPr>
          <p:cNvSpPr>
            <a:spLocks noGrp="1"/>
          </p:cNvSpPr>
          <p:nvPr>
            <p:ph type="title"/>
          </p:nvPr>
        </p:nvSpPr>
        <p:spPr>
          <a:xfrm>
            <a:off x="0" y="2442052"/>
            <a:ext cx="12192000" cy="1425257"/>
          </a:xfrm>
        </p:spPr>
        <p:txBody>
          <a:bodyPr/>
          <a:lstStyle/>
          <a:p>
            <a:r>
              <a:rPr lang="en-US" noProof="0" dirty="0"/>
              <a:t>Pitch deck</a:t>
            </a:r>
            <a:endParaRPr lang="en-US" dirty="0"/>
          </a:p>
        </p:txBody>
      </p:sp>
      <p:sp>
        <p:nvSpPr>
          <p:cNvPr id="14" name="Text Placeholder 13">
            <a:extLst>
              <a:ext uri="{FF2B5EF4-FFF2-40B4-BE49-F238E27FC236}">
                <a16:creationId xmlns:a16="http://schemas.microsoft.com/office/drawing/2014/main" id="{ECE1E739-E339-4FB6-A10E-22AB1A0D782B}"/>
              </a:ext>
            </a:extLst>
          </p:cNvPr>
          <p:cNvSpPr>
            <a:spLocks noGrp="1"/>
          </p:cNvSpPr>
          <p:nvPr>
            <p:ph type="body" sz="quarter" idx="12"/>
          </p:nvPr>
        </p:nvSpPr>
        <p:spPr>
          <a:xfrm>
            <a:off x="0" y="3867309"/>
            <a:ext cx="12192000" cy="1036320"/>
          </a:xfrm>
        </p:spPr>
        <p:txBody>
          <a:bodyPr/>
          <a:lstStyle/>
          <a:p>
            <a:r>
              <a:rPr lang="en-US" dirty="0"/>
              <a:t>Mirjam Nilsson​​</a:t>
            </a:r>
          </a:p>
        </p:txBody>
      </p:sp>
      <p:sp>
        <p:nvSpPr>
          <p:cNvPr id="12" name="Rectangle 11">
            <a:extLst>
              <a:ext uri="{FF2B5EF4-FFF2-40B4-BE49-F238E27FC236}">
                <a16:creationId xmlns:a16="http://schemas.microsoft.com/office/drawing/2014/main" id="{619D1BA2-3111-4E03-81E3-0D0F9BA3676D}"/>
              </a:ext>
              <a:ext uri="{C183D7F6-B498-43B3-948B-1728B52AA6E4}">
                <adec:decorative xmlns:adec="http://schemas.microsoft.com/office/drawing/2017/decorative" val="1"/>
              </a:ext>
            </a:extLst>
          </p:cNvPr>
          <p:cNvSpPr/>
          <p:nvPr/>
        </p:nvSpPr>
        <p:spPr>
          <a:xfrm>
            <a:off x="0" y="0"/>
            <a:ext cx="12192000" cy="2442052"/>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EA4B20A4-BDBA-4ACB-BCCE-1FF6B09FE0A1}"/>
              </a:ext>
              <a:ext uri="{C183D7F6-B498-43B3-948B-1728B52AA6E4}">
                <adec:decorative xmlns:adec="http://schemas.microsoft.com/office/drawing/2017/decorative" val="1"/>
              </a:ext>
            </a:extLst>
          </p:cNvPr>
          <p:cNvSpPr/>
          <p:nvPr/>
        </p:nvSpPr>
        <p:spPr>
          <a:xfrm>
            <a:off x="-1" y="4903788"/>
            <a:ext cx="12192000" cy="1954212"/>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95DD68C-FEB8-4CF6-883B-1CA9912E417D}"/>
              </a:ext>
              <a:ext uri="{C183D7F6-B498-43B3-948B-1728B52AA6E4}">
                <adec:decorative xmlns:adec="http://schemas.microsoft.com/office/drawing/2017/decorative" val="1"/>
              </a:ext>
            </a:extLst>
          </p:cNvPr>
          <p:cNvSpPr/>
          <p:nvPr/>
        </p:nvSpPr>
        <p:spPr>
          <a:xfrm>
            <a:off x="3192779" y="2325925"/>
            <a:ext cx="5806440" cy="159654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32755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A25FA4-A288-4460-BF12-637E077953CB}"/>
              </a:ext>
            </a:extLst>
          </p:cNvPr>
          <p:cNvSpPr>
            <a:spLocks noGrp="1"/>
          </p:cNvSpPr>
          <p:nvPr>
            <p:ph type="title"/>
          </p:nvPr>
        </p:nvSpPr>
        <p:spPr>
          <a:xfrm>
            <a:off x="1526874" y="1329829"/>
            <a:ext cx="2043713" cy="640698"/>
          </a:xfrm>
        </p:spPr>
        <p:txBody>
          <a:bodyPr/>
          <a:lstStyle/>
          <a:p>
            <a:r>
              <a:rPr lang="en-US" dirty="0"/>
              <a:t>About us</a:t>
            </a:r>
          </a:p>
        </p:txBody>
      </p:sp>
      <p:sp>
        <p:nvSpPr>
          <p:cNvPr id="7" name="Text Placeholder 6">
            <a:extLst>
              <a:ext uri="{FF2B5EF4-FFF2-40B4-BE49-F238E27FC236}">
                <a16:creationId xmlns:a16="http://schemas.microsoft.com/office/drawing/2014/main" id="{91C52C13-996F-4CF8-BBA5-F6CC233475A7}"/>
              </a:ext>
            </a:extLst>
          </p:cNvPr>
          <p:cNvSpPr>
            <a:spLocks noGrp="1"/>
          </p:cNvSpPr>
          <p:nvPr>
            <p:ph type="body" sz="quarter" idx="12"/>
          </p:nvPr>
        </p:nvSpPr>
        <p:spPr>
          <a:xfrm>
            <a:off x="4412513" y="808353"/>
            <a:ext cx="6341212" cy="1682433"/>
          </a:xfrm>
        </p:spPr>
        <p:txBody>
          <a:bodyPr/>
          <a:lstStyle/>
          <a:p>
            <a:r>
              <a:rPr lang="en-US" dirty="0"/>
              <a:t>At Contoso, we empower farming communities to foster collaborative thinking to further drive workplace innovation. By closing the loop and leveraging ethical farming methods, we help businesses grow organically and nurture a consumer first mindset.</a:t>
            </a:r>
          </a:p>
        </p:txBody>
      </p:sp>
      <p:pic>
        <p:nvPicPr>
          <p:cNvPr id="15" name="Picture Placeholder 14" descr="Close up of a plants">
            <a:extLst>
              <a:ext uri="{FF2B5EF4-FFF2-40B4-BE49-F238E27FC236}">
                <a16:creationId xmlns:a16="http://schemas.microsoft.com/office/drawing/2014/main" id="{8A312F11-75CA-44C5-8937-46152AD55204}"/>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0" y="3285319"/>
            <a:ext cx="12192000" cy="3623481"/>
          </a:xfrm>
        </p:spPr>
      </p:pic>
      <p:sp>
        <p:nvSpPr>
          <p:cNvPr id="57" name="Date Placeholder 56">
            <a:extLst>
              <a:ext uri="{FF2B5EF4-FFF2-40B4-BE49-F238E27FC236}">
                <a16:creationId xmlns:a16="http://schemas.microsoft.com/office/drawing/2014/main" id="{653BB8CA-23AF-4226-9FB3-FA1964EBA661}"/>
              </a:ext>
            </a:extLst>
          </p:cNvPr>
          <p:cNvSpPr>
            <a:spLocks noGrp="1"/>
          </p:cNvSpPr>
          <p:nvPr>
            <p:ph type="dt" sz="half" idx="2"/>
          </p:nvPr>
        </p:nvSpPr>
        <p:spPr>
          <a:xfrm>
            <a:off x="838200" y="6356350"/>
            <a:ext cx="2743200" cy="365125"/>
          </a:xfrm>
        </p:spPr>
        <p:txBody>
          <a:bodyPr/>
          <a:lstStyle/>
          <a:p>
            <a:r>
              <a:rPr lang="en-US"/>
              <a:t>20XX</a:t>
            </a:r>
            <a:endParaRPr lang="en-US" dirty="0"/>
          </a:p>
        </p:txBody>
      </p:sp>
      <p:sp>
        <p:nvSpPr>
          <p:cNvPr id="58" name="Footer Placeholder 57">
            <a:extLst>
              <a:ext uri="{FF2B5EF4-FFF2-40B4-BE49-F238E27FC236}">
                <a16:creationId xmlns:a16="http://schemas.microsoft.com/office/drawing/2014/main" id="{4DDD181B-D1CF-4E5A-B354-DE584F3F2B23}"/>
              </a:ext>
            </a:extLst>
          </p:cNvPr>
          <p:cNvSpPr>
            <a:spLocks noGrp="1"/>
          </p:cNvSpPr>
          <p:nvPr>
            <p:ph type="ftr" sz="quarter" idx="3"/>
          </p:nvPr>
        </p:nvSpPr>
        <p:spPr>
          <a:xfrm>
            <a:off x="4038600" y="6356350"/>
            <a:ext cx="4114800" cy="365125"/>
          </a:xfrm>
        </p:spPr>
        <p:txBody>
          <a:bodyPr/>
          <a:lstStyle/>
          <a:p>
            <a:r>
              <a:rPr lang="en-US" dirty="0"/>
              <a:t>Pitch deck</a:t>
            </a:r>
          </a:p>
        </p:txBody>
      </p:sp>
      <p:sp>
        <p:nvSpPr>
          <p:cNvPr id="59" name="Slide Number Placeholder 58">
            <a:extLst>
              <a:ext uri="{FF2B5EF4-FFF2-40B4-BE49-F238E27FC236}">
                <a16:creationId xmlns:a16="http://schemas.microsoft.com/office/drawing/2014/main" id="{185AB600-E5B8-4AFD-A7DA-37E5D3AFF5FA}"/>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26</a:t>
            </a:fld>
            <a:endParaRPr lang="en-US" dirty="0"/>
          </a:p>
        </p:txBody>
      </p:sp>
    </p:spTree>
    <p:extLst>
      <p:ext uri="{BB962C8B-B14F-4D97-AF65-F5344CB8AC3E}">
        <p14:creationId xmlns:p14="http://schemas.microsoft.com/office/powerpoint/2010/main" val="20429378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914400" y="1331913"/>
            <a:ext cx="1871663" cy="641350"/>
          </a:xfrm>
        </p:spPr>
        <p:txBody>
          <a:bodyPr/>
          <a:lstStyle/>
          <a:p>
            <a:r>
              <a:rPr lang="en-US" noProof="0" dirty="0"/>
              <a:t>problem</a:t>
            </a:r>
            <a:endParaRPr lang="en-US" dirty="0"/>
          </a:p>
        </p:txBody>
      </p:sp>
      <p:sp>
        <p:nvSpPr>
          <p:cNvPr id="22" name="Text Placeholder 21">
            <a:extLst>
              <a:ext uri="{FF2B5EF4-FFF2-40B4-BE49-F238E27FC236}">
                <a16:creationId xmlns:a16="http://schemas.microsoft.com/office/drawing/2014/main" id="{322BD54C-AB8D-4B3B-836D-ABFFFE5D70BE}"/>
              </a:ext>
            </a:extLst>
          </p:cNvPr>
          <p:cNvSpPr>
            <a:spLocks noGrp="1"/>
          </p:cNvSpPr>
          <p:nvPr>
            <p:ph type="body" sz="quarter" idx="16"/>
          </p:nvPr>
        </p:nvSpPr>
        <p:spPr>
          <a:xfrm>
            <a:off x="4231042" y="652826"/>
            <a:ext cx="3433138" cy="426393"/>
          </a:xfrm>
        </p:spPr>
        <p:txBody>
          <a:bodyPr/>
          <a:lstStyle/>
          <a:p>
            <a:r>
              <a:rPr lang="en-US" dirty="0"/>
              <a:t>Market gap</a:t>
            </a:r>
          </a:p>
        </p:txBody>
      </p:sp>
      <p:sp>
        <p:nvSpPr>
          <p:cNvPr id="18" name="Text Placeholder 17">
            <a:extLst>
              <a:ext uri="{FF2B5EF4-FFF2-40B4-BE49-F238E27FC236}">
                <a16:creationId xmlns:a16="http://schemas.microsoft.com/office/drawing/2014/main" id="{62192F0C-65C9-4E6D-9314-81FB7E4DB469}"/>
              </a:ext>
            </a:extLst>
          </p:cNvPr>
          <p:cNvSpPr>
            <a:spLocks noGrp="1"/>
          </p:cNvSpPr>
          <p:nvPr>
            <p:ph type="body" sz="quarter" idx="12"/>
          </p:nvPr>
        </p:nvSpPr>
        <p:spPr>
          <a:xfrm>
            <a:off x="4231042" y="1032330"/>
            <a:ext cx="3433138" cy="1370672"/>
          </a:xfrm>
        </p:spPr>
        <p:txBody>
          <a:bodyPr/>
          <a:lstStyle/>
          <a:p>
            <a:r>
              <a:rPr lang="en-US" dirty="0"/>
              <a:t>Organic agriculture continues to be consumer driven, but we're seeing a lapse of availability in the market for organic products</a:t>
            </a:r>
          </a:p>
        </p:txBody>
      </p:sp>
      <p:sp>
        <p:nvSpPr>
          <p:cNvPr id="23" name="Text Placeholder 22">
            <a:extLst>
              <a:ext uri="{FF2B5EF4-FFF2-40B4-BE49-F238E27FC236}">
                <a16:creationId xmlns:a16="http://schemas.microsoft.com/office/drawing/2014/main" id="{B36D4B3E-84DA-44C7-A6BE-5A3E2200511C}"/>
              </a:ext>
            </a:extLst>
          </p:cNvPr>
          <p:cNvSpPr>
            <a:spLocks noGrp="1"/>
          </p:cNvSpPr>
          <p:nvPr>
            <p:ph type="body" sz="quarter" idx="17"/>
          </p:nvPr>
        </p:nvSpPr>
        <p:spPr>
          <a:xfrm>
            <a:off x="8203339" y="652826"/>
            <a:ext cx="3433138" cy="426393"/>
          </a:xfrm>
        </p:spPr>
        <p:txBody>
          <a:bodyPr/>
          <a:lstStyle/>
          <a:p>
            <a:r>
              <a:rPr lang="en-US" dirty="0"/>
              <a:t>Customers</a:t>
            </a:r>
          </a:p>
        </p:txBody>
      </p:sp>
      <p:sp>
        <p:nvSpPr>
          <p:cNvPr id="19" name="Text Placeholder 18">
            <a:extLst>
              <a:ext uri="{FF2B5EF4-FFF2-40B4-BE49-F238E27FC236}">
                <a16:creationId xmlns:a16="http://schemas.microsoft.com/office/drawing/2014/main" id="{41F484C5-3EB9-4664-93EB-E81179E953BB}"/>
              </a:ext>
            </a:extLst>
          </p:cNvPr>
          <p:cNvSpPr>
            <a:spLocks noGrp="1"/>
          </p:cNvSpPr>
          <p:nvPr>
            <p:ph type="body" sz="quarter" idx="13"/>
          </p:nvPr>
        </p:nvSpPr>
        <p:spPr>
          <a:xfrm>
            <a:off x="8203339" y="1032330"/>
            <a:ext cx="3433138" cy="1370672"/>
          </a:xfrm>
        </p:spPr>
        <p:txBody>
          <a:bodyPr/>
          <a:lstStyle/>
          <a:p>
            <a:r>
              <a:rPr lang="en-US" dirty="0"/>
              <a:t>6.6% increase of retail sales of organic food proves that there's consumer interest for more organic produce</a:t>
            </a:r>
          </a:p>
        </p:txBody>
      </p:sp>
      <p:sp>
        <p:nvSpPr>
          <p:cNvPr id="25" name="Text Placeholder 24">
            <a:extLst>
              <a:ext uri="{FF2B5EF4-FFF2-40B4-BE49-F238E27FC236}">
                <a16:creationId xmlns:a16="http://schemas.microsoft.com/office/drawing/2014/main" id="{FB26710D-F165-490A-A2CE-0A7D9FD8F9BA}"/>
              </a:ext>
            </a:extLst>
          </p:cNvPr>
          <p:cNvSpPr>
            <a:spLocks noGrp="1"/>
          </p:cNvSpPr>
          <p:nvPr>
            <p:ph type="body" sz="quarter" idx="19"/>
          </p:nvPr>
        </p:nvSpPr>
        <p:spPr>
          <a:xfrm>
            <a:off x="4231042" y="2620561"/>
            <a:ext cx="3433138" cy="428891"/>
          </a:xfrm>
        </p:spPr>
        <p:txBody>
          <a:bodyPr/>
          <a:lstStyle/>
          <a:p>
            <a:r>
              <a:rPr lang="en-US" dirty="0"/>
              <a:t>Costs</a:t>
            </a:r>
          </a:p>
        </p:txBody>
      </p:sp>
      <p:sp>
        <p:nvSpPr>
          <p:cNvPr id="21" name="Text Placeholder 20">
            <a:extLst>
              <a:ext uri="{FF2B5EF4-FFF2-40B4-BE49-F238E27FC236}">
                <a16:creationId xmlns:a16="http://schemas.microsoft.com/office/drawing/2014/main" id="{D5F29795-F227-44BE-8FFE-BEDE82043BB8}"/>
              </a:ext>
            </a:extLst>
          </p:cNvPr>
          <p:cNvSpPr>
            <a:spLocks noGrp="1"/>
          </p:cNvSpPr>
          <p:nvPr>
            <p:ph type="body" sz="quarter" idx="23"/>
          </p:nvPr>
        </p:nvSpPr>
        <p:spPr>
          <a:xfrm>
            <a:off x="4231042" y="3002562"/>
            <a:ext cx="3433138" cy="961350"/>
          </a:xfrm>
        </p:spPr>
        <p:txBody>
          <a:bodyPr/>
          <a:lstStyle/>
          <a:p>
            <a:r>
              <a:rPr lang="en-US" dirty="0"/>
              <a:t>Loss of sales by not offering organic produce selection</a:t>
            </a:r>
          </a:p>
        </p:txBody>
      </p:sp>
      <p:sp>
        <p:nvSpPr>
          <p:cNvPr id="45" name="Text Placeholder 44">
            <a:extLst>
              <a:ext uri="{FF2B5EF4-FFF2-40B4-BE49-F238E27FC236}">
                <a16:creationId xmlns:a16="http://schemas.microsoft.com/office/drawing/2014/main" id="{DD180B3D-49E9-46B9-A20B-5BB4BD204605}"/>
              </a:ext>
            </a:extLst>
          </p:cNvPr>
          <p:cNvSpPr>
            <a:spLocks noGrp="1"/>
          </p:cNvSpPr>
          <p:nvPr>
            <p:ph type="body" sz="quarter" idx="21"/>
          </p:nvPr>
        </p:nvSpPr>
        <p:spPr>
          <a:xfrm>
            <a:off x="8203339" y="2620561"/>
            <a:ext cx="3433138" cy="428891"/>
          </a:xfrm>
        </p:spPr>
        <p:txBody>
          <a:bodyPr/>
          <a:lstStyle/>
          <a:p>
            <a:r>
              <a:rPr lang="en-US" dirty="0"/>
              <a:t>Usability</a:t>
            </a:r>
          </a:p>
        </p:txBody>
      </p:sp>
      <p:sp>
        <p:nvSpPr>
          <p:cNvPr id="20" name="Text Placeholder 19">
            <a:extLst>
              <a:ext uri="{FF2B5EF4-FFF2-40B4-BE49-F238E27FC236}">
                <a16:creationId xmlns:a16="http://schemas.microsoft.com/office/drawing/2014/main" id="{B0C9F763-9E0D-4C82-9B80-0BC0FEBCD7FA}"/>
              </a:ext>
            </a:extLst>
          </p:cNvPr>
          <p:cNvSpPr>
            <a:spLocks noGrp="1"/>
          </p:cNvSpPr>
          <p:nvPr>
            <p:ph type="body" sz="quarter" idx="22"/>
          </p:nvPr>
        </p:nvSpPr>
        <p:spPr>
          <a:xfrm>
            <a:off x="8203339" y="3002562"/>
            <a:ext cx="3433138" cy="961350"/>
          </a:xfrm>
        </p:spPr>
        <p:txBody>
          <a:bodyPr/>
          <a:lstStyle/>
          <a:p>
            <a:r>
              <a:rPr lang="en-US" dirty="0"/>
              <a:t>Retail organic food sales were up by $112 billion in 2019 </a:t>
            </a:r>
          </a:p>
        </p:txBody>
      </p:sp>
      <p:sp>
        <p:nvSpPr>
          <p:cNvPr id="24" name="Text Placeholder 23">
            <a:extLst>
              <a:ext uri="{FF2B5EF4-FFF2-40B4-BE49-F238E27FC236}">
                <a16:creationId xmlns:a16="http://schemas.microsoft.com/office/drawing/2014/main" id="{4AB50F20-85E8-46ED-94DD-28F720071BF3}"/>
              </a:ext>
            </a:extLst>
          </p:cNvPr>
          <p:cNvSpPr>
            <a:spLocks noGrp="1"/>
          </p:cNvSpPr>
          <p:nvPr>
            <p:ph type="body" sz="quarter" idx="18"/>
          </p:nvPr>
        </p:nvSpPr>
        <p:spPr>
          <a:xfrm>
            <a:off x="4231042" y="4147932"/>
            <a:ext cx="3433138" cy="428891"/>
          </a:xfrm>
        </p:spPr>
        <p:txBody>
          <a:bodyPr/>
          <a:lstStyle/>
          <a:p>
            <a:r>
              <a:rPr lang="en-US" dirty="0"/>
              <a:t>Financials</a:t>
            </a:r>
          </a:p>
        </p:txBody>
      </p:sp>
      <p:sp>
        <p:nvSpPr>
          <p:cNvPr id="44" name="Text Placeholder 43">
            <a:extLst>
              <a:ext uri="{FF2B5EF4-FFF2-40B4-BE49-F238E27FC236}">
                <a16:creationId xmlns:a16="http://schemas.microsoft.com/office/drawing/2014/main" id="{540F4685-F7C7-4370-AF35-F80D53D13A43}"/>
              </a:ext>
            </a:extLst>
          </p:cNvPr>
          <p:cNvSpPr>
            <a:spLocks noGrp="1"/>
          </p:cNvSpPr>
          <p:nvPr>
            <p:ph type="body" sz="quarter" idx="24"/>
          </p:nvPr>
        </p:nvSpPr>
        <p:spPr>
          <a:xfrm>
            <a:off x="4231042" y="4529933"/>
            <a:ext cx="3433138" cy="1450988"/>
          </a:xfrm>
        </p:spPr>
        <p:txBody>
          <a:bodyPr/>
          <a:lstStyle/>
          <a:p>
            <a:r>
              <a:rPr lang="en-US" dirty="0"/>
              <a:t>Customers want something that's healthy and available to pick up at their local supermarket or area </a:t>
            </a:r>
          </a:p>
        </p:txBody>
      </p:sp>
      <p:sp>
        <p:nvSpPr>
          <p:cNvPr id="323" name="Date Placeholder 322">
            <a:extLst>
              <a:ext uri="{FF2B5EF4-FFF2-40B4-BE49-F238E27FC236}">
                <a16:creationId xmlns:a16="http://schemas.microsoft.com/office/drawing/2014/main" id="{E3799503-8083-4A2B-B1A6-DA877569C577}"/>
              </a:ext>
            </a:extLst>
          </p:cNvPr>
          <p:cNvSpPr>
            <a:spLocks noGrp="1"/>
          </p:cNvSpPr>
          <p:nvPr>
            <p:ph type="dt" sz="half" idx="2"/>
          </p:nvPr>
        </p:nvSpPr>
        <p:spPr>
          <a:xfrm>
            <a:off x="838200" y="6356350"/>
            <a:ext cx="2743200" cy="365125"/>
          </a:xfrm>
        </p:spPr>
        <p:txBody>
          <a:bodyPr/>
          <a:lstStyle/>
          <a:p>
            <a:r>
              <a:rPr lang="en-US" dirty="0"/>
              <a:t>20XX</a:t>
            </a:r>
          </a:p>
        </p:txBody>
      </p:sp>
      <p:sp>
        <p:nvSpPr>
          <p:cNvPr id="324" name="Footer Placeholder 323">
            <a:extLst>
              <a:ext uri="{FF2B5EF4-FFF2-40B4-BE49-F238E27FC236}">
                <a16:creationId xmlns:a16="http://schemas.microsoft.com/office/drawing/2014/main" id="{F3416D3B-8D80-4408-8E8E-08E7B3A092C0}"/>
              </a:ext>
            </a:extLst>
          </p:cNvPr>
          <p:cNvSpPr>
            <a:spLocks noGrp="1"/>
          </p:cNvSpPr>
          <p:nvPr>
            <p:ph type="ftr" sz="quarter" idx="3"/>
          </p:nvPr>
        </p:nvSpPr>
        <p:spPr>
          <a:xfrm>
            <a:off x="4038600" y="6356350"/>
            <a:ext cx="4114800" cy="365125"/>
          </a:xfrm>
        </p:spPr>
        <p:txBody>
          <a:bodyPr/>
          <a:lstStyle/>
          <a:p>
            <a:r>
              <a:rPr lang="en-US" dirty="0"/>
              <a:t>Pitch deck</a:t>
            </a:r>
          </a:p>
        </p:txBody>
      </p:sp>
      <p:sp>
        <p:nvSpPr>
          <p:cNvPr id="325" name="Slide Number Placeholder 324">
            <a:extLst>
              <a:ext uri="{FF2B5EF4-FFF2-40B4-BE49-F238E27FC236}">
                <a16:creationId xmlns:a16="http://schemas.microsoft.com/office/drawing/2014/main" id="{C9F5126E-D75A-4501-9BA9-5485EAB795BA}"/>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27</a:t>
            </a:fld>
            <a:endParaRPr lang="en-US" dirty="0"/>
          </a:p>
        </p:txBody>
      </p:sp>
    </p:spTree>
    <p:extLst>
      <p:ext uri="{BB962C8B-B14F-4D97-AF65-F5344CB8AC3E}">
        <p14:creationId xmlns:p14="http://schemas.microsoft.com/office/powerpoint/2010/main" val="2174002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F580F041-DC12-4416-8D50-10D5CB88036E}"/>
              </a:ext>
            </a:extLst>
          </p:cNvPr>
          <p:cNvSpPr>
            <a:spLocks noGrp="1"/>
          </p:cNvSpPr>
          <p:nvPr>
            <p:ph type="title"/>
          </p:nvPr>
        </p:nvSpPr>
        <p:spPr>
          <a:xfrm>
            <a:off x="838200" y="597992"/>
            <a:ext cx="10515600" cy="994835"/>
          </a:xfrm>
        </p:spPr>
        <p:txBody>
          <a:bodyPr/>
          <a:lstStyle/>
          <a:p>
            <a:r>
              <a:rPr lang="en-US" noProof="0" dirty="0"/>
              <a:t>Product overview</a:t>
            </a:r>
            <a:endParaRPr lang="en-US" dirty="0"/>
          </a:p>
        </p:txBody>
      </p:sp>
      <p:pic>
        <p:nvPicPr>
          <p:cNvPr id="46" name="Picture Placeholder 45" descr="Unique box icon">
            <a:extLst>
              <a:ext uri="{FF2B5EF4-FFF2-40B4-BE49-F238E27FC236}">
                <a16:creationId xmlns:a16="http://schemas.microsoft.com/office/drawing/2014/main" id="{1420D33F-ACED-46BE-B2DF-C61CB4ABF7CF}"/>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632608" y="2982740"/>
            <a:ext cx="603504" cy="603504"/>
          </a:xfrm>
        </p:spPr>
      </p:pic>
      <p:pic>
        <p:nvPicPr>
          <p:cNvPr id="66" name="Picture Placeholder 65" descr="Market icon">
            <a:extLst>
              <a:ext uri="{FF2B5EF4-FFF2-40B4-BE49-F238E27FC236}">
                <a16:creationId xmlns:a16="http://schemas.microsoft.com/office/drawing/2014/main" id="{A336AF83-492E-4D22-9173-676DCAB77B13}"/>
              </a:ext>
            </a:extLst>
          </p:cNvPr>
          <p:cNvPicPr>
            <a:picLocks noGrp="1" noChangeAspect="1"/>
          </p:cNvPicPr>
          <p:nvPr>
            <p:ph type="pic" sz="quarter" idx="24"/>
          </p:nvPr>
        </p:nvPicPr>
        <p:blipFill rotWithShape="1">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rcRect t="789" b="789"/>
          <a:stretch/>
        </p:blipFill>
        <p:spPr>
          <a:xfrm>
            <a:off x="4388240" y="2981421"/>
            <a:ext cx="603504" cy="594360"/>
          </a:xfrm>
        </p:spPr>
      </p:pic>
      <p:pic>
        <p:nvPicPr>
          <p:cNvPr id="87" name="Picture Placeholder 86" descr="Clipboard Icon">
            <a:extLst>
              <a:ext uri="{FF2B5EF4-FFF2-40B4-BE49-F238E27FC236}">
                <a16:creationId xmlns:a16="http://schemas.microsoft.com/office/drawing/2014/main" id="{8BBFDB51-02F2-47A2-A20D-538E6E43E738}"/>
              </a:ext>
            </a:extLst>
          </p:cNvPr>
          <p:cNvPicPr>
            <a:picLocks noGrp="1" noChangeAspect="1"/>
          </p:cNvPicPr>
          <p:nvPr>
            <p:ph type="pic" sz="quarter" idx="25"/>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182902" y="2983163"/>
            <a:ext cx="603504" cy="603504"/>
          </a:xfrm>
        </p:spPr>
      </p:pic>
      <p:pic>
        <p:nvPicPr>
          <p:cNvPr id="105" name="Picture Placeholder 104" descr="Question icon">
            <a:extLst>
              <a:ext uri="{FF2B5EF4-FFF2-40B4-BE49-F238E27FC236}">
                <a16:creationId xmlns:a16="http://schemas.microsoft.com/office/drawing/2014/main" id="{4ECD9547-8CC8-47C4-BE18-635B19076589}"/>
              </a:ext>
            </a:extLst>
          </p:cNvPr>
          <p:cNvPicPr>
            <a:picLocks noGrp="1" noChangeAspect="1"/>
          </p:cNvPicPr>
          <p:nvPr>
            <p:ph type="pic" sz="quarter" idx="26"/>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9927648" y="3001928"/>
            <a:ext cx="594360" cy="594360"/>
          </a:xfrm>
        </p:spPr>
      </p:pic>
      <p:sp>
        <p:nvSpPr>
          <p:cNvPr id="62" name="Text Placeholder 61">
            <a:extLst>
              <a:ext uri="{FF2B5EF4-FFF2-40B4-BE49-F238E27FC236}">
                <a16:creationId xmlns:a16="http://schemas.microsoft.com/office/drawing/2014/main" id="{F3A35CB8-192D-46E2-ABAC-ED96BB3582BE}"/>
              </a:ext>
            </a:extLst>
          </p:cNvPr>
          <p:cNvSpPr>
            <a:spLocks noGrp="1"/>
          </p:cNvSpPr>
          <p:nvPr>
            <p:ph type="body" sz="quarter" idx="16"/>
          </p:nvPr>
        </p:nvSpPr>
        <p:spPr>
          <a:xfrm>
            <a:off x="740800" y="3608439"/>
            <a:ext cx="2351446" cy="491509"/>
          </a:xfrm>
        </p:spPr>
        <p:txBody>
          <a:bodyPr/>
          <a:lstStyle/>
          <a:p>
            <a:r>
              <a:rPr lang="en-ZA" dirty="0"/>
              <a:t>Unique</a:t>
            </a:r>
            <a:endParaRPr lang="en-US" dirty="0"/>
          </a:p>
        </p:txBody>
      </p:sp>
      <p:sp>
        <p:nvSpPr>
          <p:cNvPr id="61" name="Text Placeholder 60">
            <a:extLst>
              <a:ext uri="{FF2B5EF4-FFF2-40B4-BE49-F238E27FC236}">
                <a16:creationId xmlns:a16="http://schemas.microsoft.com/office/drawing/2014/main" id="{AAB80485-19C5-4162-A7D1-C16C0A37DB0A}"/>
              </a:ext>
            </a:extLst>
          </p:cNvPr>
          <p:cNvSpPr>
            <a:spLocks noGrp="1"/>
          </p:cNvSpPr>
          <p:nvPr>
            <p:ph type="body" sz="quarter" idx="12"/>
          </p:nvPr>
        </p:nvSpPr>
        <p:spPr>
          <a:xfrm>
            <a:off x="740800" y="4036041"/>
            <a:ext cx="2351446" cy="1704547"/>
          </a:xfrm>
        </p:spPr>
        <p:txBody>
          <a:bodyPr/>
          <a:lstStyle/>
          <a:p>
            <a:r>
              <a:rPr lang="en-ZA" dirty="0"/>
              <a:t>Only product specifically dedicated to the agricultural market</a:t>
            </a:r>
            <a:endParaRPr lang="en-US" dirty="0"/>
          </a:p>
        </p:txBody>
      </p:sp>
      <p:sp>
        <p:nvSpPr>
          <p:cNvPr id="64" name="Text Placeholder 63">
            <a:extLst>
              <a:ext uri="{FF2B5EF4-FFF2-40B4-BE49-F238E27FC236}">
                <a16:creationId xmlns:a16="http://schemas.microsoft.com/office/drawing/2014/main" id="{A1AC70BF-8941-481C-8D24-0B619A898EDE}"/>
              </a:ext>
            </a:extLst>
          </p:cNvPr>
          <p:cNvSpPr>
            <a:spLocks noGrp="1"/>
          </p:cNvSpPr>
          <p:nvPr>
            <p:ph type="body" sz="quarter" idx="18"/>
          </p:nvPr>
        </p:nvSpPr>
        <p:spPr>
          <a:xfrm>
            <a:off x="3508580" y="3608439"/>
            <a:ext cx="2351446" cy="491509"/>
          </a:xfrm>
        </p:spPr>
        <p:txBody>
          <a:bodyPr/>
          <a:lstStyle/>
          <a:p>
            <a:r>
              <a:rPr lang="en-ZA" dirty="0"/>
              <a:t>First to market</a:t>
            </a:r>
            <a:endParaRPr lang="en-US" dirty="0"/>
          </a:p>
        </p:txBody>
      </p:sp>
      <p:sp>
        <p:nvSpPr>
          <p:cNvPr id="63" name="Text Placeholder 62">
            <a:extLst>
              <a:ext uri="{FF2B5EF4-FFF2-40B4-BE49-F238E27FC236}">
                <a16:creationId xmlns:a16="http://schemas.microsoft.com/office/drawing/2014/main" id="{8D138E80-5256-446A-AE30-0A9CBCEC97CC}"/>
              </a:ext>
            </a:extLst>
          </p:cNvPr>
          <p:cNvSpPr>
            <a:spLocks noGrp="1"/>
          </p:cNvSpPr>
          <p:nvPr>
            <p:ph type="body" sz="quarter" idx="17"/>
          </p:nvPr>
        </p:nvSpPr>
        <p:spPr>
          <a:xfrm>
            <a:off x="3508580" y="4036041"/>
            <a:ext cx="2351446" cy="1704547"/>
          </a:xfrm>
        </p:spPr>
        <p:txBody>
          <a:bodyPr/>
          <a:lstStyle/>
          <a:p>
            <a:r>
              <a:rPr lang="en-ZA" dirty="0"/>
              <a:t>First beautifully designed product that's both stylish and functional</a:t>
            </a:r>
          </a:p>
        </p:txBody>
      </p:sp>
      <p:sp>
        <p:nvSpPr>
          <p:cNvPr id="77" name="Text Placeholder 76">
            <a:extLst>
              <a:ext uri="{FF2B5EF4-FFF2-40B4-BE49-F238E27FC236}">
                <a16:creationId xmlns:a16="http://schemas.microsoft.com/office/drawing/2014/main" id="{F8450002-65CC-44ED-9FA3-79F17962B3B5}"/>
              </a:ext>
            </a:extLst>
          </p:cNvPr>
          <p:cNvSpPr>
            <a:spLocks noGrp="1"/>
          </p:cNvSpPr>
          <p:nvPr>
            <p:ph type="body" sz="quarter" idx="20"/>
          </p:nvPr>
        </p:nvSpPr>
        <p:spPr>
          <a:xfrm>
            <a:off x="6303400" y="3608439"/>
            <a:ext cx="2351446" cy="491509"/>
          </a:xfrm>
        </p:spPr>
        <p:txBody>
          <a:bodyPr/>
          <a:lstStyle/>
          <a:p>
            <a:r>
              <a:rPr lang="en-ZA" dirty="0"/>
              <a:t>Tested</a:t>
            </a:r>
            <a:endParaRPr lang="en-US" dirty="0"/>
          </a:p>
        </p:txBody>
      </p:sp>
      <p:sp>
        <p:nvSpPr>
          <p:cNvPr id="76" name="Text Placeholder 75">
            <a:extLst>
              <a:ext uri="{FF2B5EF4-FFF2-40B4-BE49-F238E27FC236}">
                <a16:creationId xmlns:a16="http://schemas.microsoft.com/office/drawing/2014/main" id="{C5E5A4C4-6086-4F2D-BF5F-1A909411BAA3}"/>
              </a:ext>
            </a:extLst>
          </p:cNvPr>
          <p:cNvSpPr>
            <a:spLocks noGrp="1"/>
          </p:cNvSpPr>
          <p:nvPr>
            <p:ph type="body" sz="quarter" idx="19"/>
          </p:nvPr>
        </p:nvSpPr>
        <p:spPr>
          <a:xfrm>
            <a:off x="6303400" y="4036041"/>
            <a:ext cx="2351446" cy="1704547"/>
          </a:xfrm>
        </p:spPr>
        <p:txBody>
          <a:bodyPr/>
          <a:lstStyle/>
          <a:p>
            <a:r>
              <a:rPr lang="en-ZA" dirty="0"/>
              <a:t>Conducted testing with young farmers in the area</a:t>
            </a:r>
            <a:endParaRPr lang="en-US" dirty="0"/>
          </a:p>
        </p:txBody>
      </p:sp>
      <p:sp>
        <p:nvSpPr>
          <p:cNvPr id="79" name="Text Placeholder 78">
            <a:extLst>
              <a:ext uri="{FF2B5EF4-FFF2-40B4-BE49-F238E27FC236}">
                <a16:creationId xmlns:a16="http://schemas.microsoft.com/office/drawing/2014/main" id="{3ECFAB54-2FAE-44AC-A18F-60ABE9A74175}"/>
              </a:ext>
            </a:extLst>
          </p:cNvPr>
          <p:cNvSpPr>
            <a:spLocks noGrp="1"/>
          </p:cNvSpPr>
          <p:nvPr>
            <p:ph type="body" sz="quarter" idx="22"/>
          </p:nvPr>
        </p:nvSpPr>
        <p:spPr>
          <a:xfrm>
            <a:off x="9071180" y="3608439"/>
            <a:ext cx="2351446" cy="491509"/>
          </a:xfrm>
        </p:spPr>
        <p:txBody>
          <a:bodyPr/>
          <a:lstStyle/>
          <a:p>
            <a:r>
              <a:rPr lang="en-ZA" dirty="0"/>
              <a:t>Authentic</a:t>
            </a:r>
            <a:endParaRPr lang="en-US" dirty="0"/>
          </a:p>
        </p:txBody>
      </p:sp>
      <p:sp>
        <p:nvSpPr>
          <p:cNvPr id="78" name="Text Placeholder 77">
            <a:extLst>
              <a:ext uri="{FF2B5EF4-FFF2-40B4-BE49-F238E27FC236}">
                <a16:creationId xmlns:a16="http://schemas.microsoft.com/office/drawing/2014/main" id="{DF2F3071-377B-4538-8351-AE48F52BD1CC}"/>
              </a:ext>
            </a:extLst>
          </p:cNvPr>
          <p:cNvSpPr>
            <a:spLocks noGrp="1"/>
          </p:cNvSpPr>
          <p:nvPr>
            <p:ph type="body" sz="quarter" idx="21"/>
          </p:nvPr>
        </p:nvSpPr>
        <p:spPr>
          <a:xfrm>
            <a:off x="9071180" y="4036041"/>
            <a:ext cx="2351446" cy="1704547"/>
          </a:xfrm>
        </p:spPr>
        <p:txBody>
          <a:bodyPr/>
          <a:lstStyle/>
          <a:p>
            <a:r>
              <a:rPr lang="en-ZA" dirty="0"/>
              <a:t>Designed with the help and input of agricultural experts in the field </a:t>
            </a:r>
            <a:endParaRPr lang="en-US" dirty="0"/>
          </a:p>
        </p:txBody>
      </p:sp>
      <p:sp>
        <p:nvSpPr>
          <p:cNvPr id="26" name="Date Placeholder 25">
            <a:extLst>
              <a:ext uri="{FF2B5EF4-FFF2-40B4-BE49-F238E27FC236}">
                <a16:creationId xmlns:a16="http://schemas.microsoft.com/office/drawing/2014/main" id="{F72F8167-A007-470B-91F8-9FD147915936}"/>
              </a:ext>
            </a:extLst>
          </p:cNvPr>
          <p:cNvSpPr>
            <a:spLocks noGrp="1"/>
          </p:cNvSpPr>
          <p:nvPr>
            <p:ph type="dt" sz="half" idx="2"/>
          </p:nvPr>
        </p:nvSpPr>
        <p:spPr>
          <a:xfrm>
            <a:off x="838200" y="6356350"/>
            <a:ext cx="2743200" cy="365125"/>
          </a:xfrm>
        </p:spPr>
        <p:txBody>
          <a:bodyPr/>
          <a:lstStyle/>
          <a:p>
            <a:r>
              <a:rPr lang="en-US" dirty="0"/>
              <a:t>20XX</a:t>
            </a:r>
          </a:p>
        </p:txBody>
      </p:sp>
      <p:sp>
        <p:nvSpPr>
          <p:cNvPr id="27" name="Footer Placeholder 26">
            <a:extLst>
              <a:ext uri="{FF2B5EF4-FFF2-40B4-BE49-F238E27FC236}">
                <a16:creationId xmlns:a16="http://schemas.microsoft.com/office/drawing/2014/main" id="{C3D8D50B-B373-41DD-AF52-1CAB93D959AA}"/>
              </a:ext>
            </a:extLst>
          </p:cNvPr>
          <p:cNvSpPr>
            <a:spLocks noGrp="1"/>
          </p:cNvSpPr>
          <p:nvPr>
            <p:ph type="ftr" sz="quarter" idx="3"/>
          </p:nvPr>
        </p:nvSpPr>
        <p:spPr>
          <a:xfrm>
            <a:off x="4038600" y="6356350"/>
            <a:ext cx="4114800" cy="365125"/>
          </a:xfrm>
        </p:spPr>
        <p:txBody>
          <a:bodyPr/>
          <a:lstStyle/>
          <a:p>
            <a:r>
              <a:rPr lang="en-US" dirty="0"/>
              <a:t>Pitch deck</a:t>
            </a:r>
          </a:p>
        </p:txBody>
      </p:sp>
      <p:sp>
        <p:nvSpPr>
          <p:cNvPr id="28" name="Slide Number Placeholder 27">
            <a:extLst>
              <a:ext uri="{FF2B5EF4-FFF2-40B4-BE49-F238E27FC236}">
                <a16:creationId xmlns:a16="http://schemas.microsoft.com/office/drawing/2014/main" id="{657CD656-D89A-42CD-A918-0CA133A22C45}"/>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28</a:t>
            </a:fld>
            <a:endParaRPr lang="en-US" dirty="0"/>
          </a:p>
        </p:txBody>
      </p:sp>
    </p:spTree>
    <p:extLst>
      <p:ext uri="{BB962C8B-B14F-4D97-AF65-F5344CB8AC3E}">
        <p14:creationId xmlns:p14="http://schemas.microsoft.com/office/powerpoint/2010/main" val="28835530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descr="A leaf with water drops on it">
            <a:extLst>
              <a:ext uri="{FF2B5EF4-FFF2-40B4-BE49-F238E27FC236}">
                <a16:creationId xmlns:a16="http://schemas.microsoft.com/office/drawing/2014/main" id="{218F3EFB-1B94-46C4-961E-9E4CCDFCA1BD}"/>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0" y="0"/>
            <a:ext cx="12192000" cy="3429000"/>
          </a:xfrm>
        </p:spPr>
      </p:pic>
      <p:sp>
        <p:nvSpPr>
          <p:cNvPr id="9" name="Title 8">
            <a:extLst>
              <a:ext uri="{FF2B5EF4-FFF2-40B4-BE49-F238E27FC236}">
                <a16:creationId xmlns:a16="http://schemas.microsoft.com/office/drawing/2014/main" id="{1EE5A625-CF8D-4DB8-B64A-918374A7C3E4}"/>
              </a:ext>
            </a:extLst>
          </p:cNvPr>
          <p:cNvSpPr>
            <a:spLocks noGrp="1"/>
          </p:cNvSpPr>
          <p:nvPr>
            <p:ph type="title"/>
          </p:nvPr>
        </p:nvSpPr>
        <p:spPr>
          <a:xfrm>
            <a:off x="0" y="0"/>
            <a:ext cx="4979988" cy="6858000"/>
          </a:xfrm>
        </p:spPr>
        <p:txBody>
          <a:bodyPr/>
          <a:lstStyle/>
          <a:p>
            <a:r>
              <a:rPr lang="en-US" dirty="0"/>
              <a:t>Product Benefits</a:t>
            </a:r>
          </a:p>
        </p:txBody>
      </p:sp>
      <p:sp>
        <p:nvSpPr>
          <p:cNvPr id="12" name="Date Placeholder 11">
            <a:extLst>
              <a:ext uri="{FF2B5EF4-FFF2-40B4-BE49-F238E27FC236}">
                <a16:creationId xmlns:a16="http://schemas.microsoft.com/office/drawing/2014/main" id="{F9D1E4F5-C5CC-4509-A364-CC20767557A7}"/>
              </a:ext>
            </a:extLst>
          </p:cNvPr>
          <p:cNvSpPr>
            <a:spLocks noGrp="1"/>
          </p:cNvSpPr>
          <p:nvPr>
            <p:ph type="dt" sz="half" idx="2"/>
          </p:nvPr>
        </p:nvSpPr>
        <p:spPr>
          <a:xfrm>
            <a:off x="838200" y="6356350"/>
            <a:ext cx="2743200" cy="365125"/>
          </a:xfrm>
        </p:spPr>
        <p:txBody>
          <a:bodyPr/>
          <a:lstStyle/>
          <a:p>
            <a:r>
              <a:rPr lang="en-US" dirty="0"/>
              <a:t>20XX</a:t>
            </a:r>
          </a:p>
        </p:txBody>
      </p:sp>
      <p:sp>
        <p:nvSpPr>
          <p:cNvPr id="13" name="Footer Placeholder 12">
            <a:extLst>
              <a:ext uri="{FF2B5EF4-FFF2-40B4-BE49-F238E27FC236}">
                <a16:creationId xmlns:a16="http://schemas.microsoft.com/office/drawing/2014/main" id="{106CB055-2C7B-4271-88ED-F5872EAF95F7}"/>
              </a:ext>
            </a:extLst>
          </p:cNvPr>
          <p:cNvSpPr>
            <a:spLocks noGrp="1"/>
          </p:cNvSpPr>
          <p:nvPr>
            <p:ph type="ftr" sz="quarter" idx="3"/>
          </p:nvPr>
        </p:nvSpPr>
        <p:spPr>
          <a:xfrm>
            <a:off x="4038600" y="6356350"/>
            <a:ext cx="4114800" cy="365125"/>
          </a:xfrm>
        </p:spPr>
        <p:txBody>
          <a:bodyPr/>
          <a:lstStyle/>
          <a:p>
            <a:r>
              <a:rPr lang="en-US" dirty="0"/>
              <a:t>Pitch deck</a:t>
            </a:r>
          </a:p>
        </p:txBody>
      </p:sp>
      <p:sp>
        <p:nvSpPr>
          <p:cNvPr id="14" name="Slide Number Placeholder 13">
            <a:extLst>
              <a:ext uri="{FF2B5EF4-FFF2-40B4-BE49-F238E27FC236}">
                <a16:creationId xmlns:a16="http://schemas.microsoft.com/office/drawing/2014/main" id="{1C31DFE7-B40B-46F0-B411-4719122FE54E}"/>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29</a:t>
            </a:fld>
            <a:endParaRPr lang="en-US" dirty="0"/>
          </a:p>
        </p:txBody>
      </p:sp>
      <p:sp>
        <p:nvSpPr>
          <p:cNvPr id="23" name="Text Placeholder 22">
            <a:extLst>
              <a:ext uri="{FF2B5EF4-FFF2-40B4-BE49-F238E27FC236}">
                <a16:creationId xmlns:a16="http://schemas.microsoft.com/office/drawing/2014/main" id="{8662E445-5222-442C-9812-2FA51B852A71}"/>
              </a:ext>
            </a:extLst>
          </p:cNvPr>
          <p:cNvSpPr>
            <a:spLocks noGrp="1"/>
          </p:cNvSpPr>
          <p:nvPr>
            <p:ph type="body" sz="quarter" idx="16"/>
          </p:nvPr>
        </p:nvSpPr>
        <p:spPr>
          <a:xfrm>
            <a:off x="5743575" y="3972253"/>
            <a:ext cx="5859420" cy="1769419"/>
          </a:xfrm>
        </p:spPr>
        <p:txBody>
          <a:bodyPr/>
          <a:lstStyle/>
          <a:p>
            <a:r>
              <a:rPr lang="en-US" dirty="0"/>
              <a:t>Cool and stylish product​</a:t>
            </a:r>
          </a:p>
          <a:p>
            <a:r>
              <a:rPr lang="en-US" dirty="0"/>
              <a:t>Areas for community connections ​</a:t>
            </a:r>
          </a:p>
          <a:p>
            <a:r>
              <a:rPr lang="en-US" dirty="0"/>
              <a:t>Online store and market swap</a:t>
            </a:r>
          </a:p>
        </p:txBody>
      </p:sp>
      <p:sp>
        <p:nvSpPr>
          <p:cNvPr id="127" name="Rectangle 126">
            <a:extLst>
              <a:ext uri="{FF2B5EF4-FFF2-40B4-BE49-F238E27FC236}">
                <a16:creationId xmlns:a16="http://schemas.microsoft.com/office/drawing/2014/main" id="{DD11EA8B-DB5B-4136-99D3-4D19B66922C1}"/>
              </a:ext>
              <a:ext uri="{C183D7F6-B498-43B3-948B-1728B52AA6E4}">
                <adec:decorative xmlns:adec="http://schemas.microsoft.com/office/drawing/2017/decorative" val="1"/>
              </a:ext>
            </a:extLst>
          </p:cNvPr>
          <p:cNvSpPr/>
          <p:nvPr/>
        </p:nvSpPr>
        <p:spPr>
          <a:xfrm>
            <a:off x="829486" y="4715995"/>
            <a:ext cx="3282916" cy="64069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84440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
            <a:extLst>
              <a:ext uri="{FF2B5EF4-FFF2-40B4-BE49-F238E27FC236}">
                <a16:creationId xmlns:a16="http://schemas.microsoft.com/office/drawing/2014/main" id="{AEF7B0B2-2880-7FF3-239E-65B25CAC8AE3}"/>
              </a:ext>
            </a:extLst>
          </p:cNvPr>
          <p:cNvSpPr txBox="1">
            <a:spLocks/>
          </p:cNvSpPr>
          <p:nvPr/>
        </p:nvSpPr>
        <p:spPr>
          <a:xfrm>
            <a:off x="0" y="2375848"/>
            <a:ext cx="12192000" cy="4491182"/>
          </a:xfrm>
          <a:prstGeom prst="rect">
            <a:avLst/>
          </a:prstGeom>
          <a:solidFill>
            <a:schemeClr val="accent4">
              <a:lumMod val="40000"/>
              <a:lumOff val="60000"/>
            </a:schemeClr>
          </a:solidFill>
          <a:ln w="28575">
            <a:solidFill>
              <a:schemeClr val="accent4">
                <a:lumMod val="40000"/>
                <a:lumOff val="60000"/>
              </a:schemeClr>
            </a:solidFill>
          </a:ln>
        </p:spPr>
        <p:txBody>
          <a:bodyPr anchor="ctr"/>
          <a:lstStyle>
            <a:lvl1pPr algn="ctr" defTabSz="914400" rtl="0" eaLnBrk="1" latinLnBrk="0" hangingPunct="1">
              <a:lnSpc>
                <a:spcPct val="100000"/>
              </a:lnSpc>
              <a:spcBef>
                <a:spcPct val="0"/>
              </a:spcBef>
              <a:buNone/>
              <a:defRPr sz="2400" kern="1200" cap="all" spc="100" baseline="0">
                <a:solidFill>
                  <a:schemeClr val="accent2"/>
                </a:solidFill>
                <a:latin typeface="+mj-lt"/>
                <a:ea typeface="+mj-ea"/>
                <a:cs typeface="+mj-cs"/>
              </a:defRPr>
            </a:lvl1pPr>
          </a:lstStyle>
          <a:p>
            <a:endParaRPr lang="en-US" dirty="0"/>
          </a:p>
        </p:txBody>
      </p:sp>
      <p:sp>
        <p:nvSpPr>
          <p:cNvPr id="3" name="Title 2">
            <a:extLst>
              <a:ext uri="{FF2B5EF4-FFF2-40B4-BE49-F238E27FC236}">
                <a16:creationId xmlns:a16="http://schemas.microsoft.com/office/drawing/2014/main" id="{65A25FA4-A288-4460-BF12-637E077953CB}"/>
              </a:ext>
            </a:extLst>
          </p:cNvPr>
          <p:cNvSpPr>
            <a:spLocks noGrp="1"/>
          </p:cNvSpPr>
          <p:nvPr>
            <p:ph type="title"/>
          </p:nvPr>
        </p:nvSpPr>
        <p:spPr>
          <a:xfrm>
            <a:off x="1544127" y="950271"/>
            <a:ext cx="2043713" cy="640698"/>
          </a:xfrm>
        </p:spPr>
        <p:txBody>
          <a:bodyPr/>
          <a:lstStyle/>
          <a:p>
            <a:r>
              <a:rPr lang="en-US" dirty="0"/>
              <a:t>About us</a:t>
            </a:r>
          </a:p>
        </p:txBody>
      </p:sp>
      <p:sp>
        <p:nvSpPr>
          <p:cNvPr id="7" name="Text Placeholder 6">
            <a:extLst>
              <a:ext uri="{FF2B5EF4-FFF2-40B4-BE49-F238E27FC236}">
                <a16:creationId xmlns:a16="http://schemas.microsoft.com/office/drawing/2014/main" id="{91C52C13-996F-4CF8-BBA5-F6CC233475A7}"/>
              </a:ext>
            </a:extLst>
          </p:cNvPr>
          <p:cNvSpPr>
            <a:spLocks noGrp="1"/>
          </p:cNvSpPr>
          <p:nvPr>
            <p:ph type="body" sz="quarter" idx="12"/>
          </p:nvPr>
        </p:nvSpPr>
        <p:spPr>
          <a:xfrm>
            <a:off x="4412513" y="601323"/>
            <a:ext cx="6341212" cy="1682433"/>
          </a:xfrm>
        </p:spPr>
        <p:txBody>
          <a:bodyPr/>
          <a:lstStyle/>
          <a:p>
            <a:r>
              <a:rPr lang="en-US" dirty="0"/>
              <a:t>We focus on real estate investing strategies within the US looking at trends across property value, property sales, population sizes, job markets, crime, schools, and other factors our clients find key to their situation</a:t>
            </a:r>
          </a:p>
          <a:p>
            <a:endParaRPr lang="en-US" dirty="0"/>
          </a:p>
        </p:txBody>
      </p:sp>
      <p:sp>
        <p:nvSpPr>
          <p:cNvPr id="59" name="Slide Number Placeholder 58">
            <a:extLst>
              <a:ext uri="{FF2B5EF4-FFF2-40B4-BE49-F238E27FC236}">
                <a16:creationId xmlns:a16="http://schemas.microsoft.com/office/drawing/2014/main" id="{185AB600-E5B8-4AFD-A7DA-37E5D3AFF5FA}"/>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3</a:t>
            </a:fld>
            <a:endParaRPr lang="en-US" dirty="0"/>
          </a:p>
        </p:txBody>
      </p:sp>
      <p:grpSp>
        <p:nvGrpSpPr>
          <p:cNvPr id="23" name="Group 22">
            <a:extLst>
              <a:ext uri="{FF2B5EF4-FFF2-40B4-BE49-F238E27FC236}">
                <a16:creationId xmlns:a16="http://schemas.microsoft.com/office/drawing/2014/main" id="{E0BB4430-8A81-F98D-2F08-0B07A125B4C4}"/>
              </a:ext>
            </a:extLst>
          </p:cNvPr>
          <p:cNvGrpSpPr/>
          <p:nvPr/>
        </p:nvGrpSpPr>
        <p:grpSpPr>
          <a:xfrm>
            <a:off x="3179530" y="3134019"/>
            <a:ext cx="5774635" cy="3549356"/>
            <a:chOff x="403915" y="1590969"/>
            <a:chExt cx="5774635" cy="3549356"/>
          </a:xfrm>
        </p:grpSpPr>
        <p:pic>
          <p:nvPicPr>
            <p:cNvPr id="18" name="Picture 17">
              <a:extLst>
                <a:ext uri="{FF2B5EF4-FFF2-40B4-BE49-F238E27FC236}">
                  <a16:creationId xmlns:a16="http://schemas.microsoft.com/office/drawing/2014/main" id="{443C154E-0988-868E-9BF9-4D86456B260D}"/>
                </a:ext>
              </a:extLst>
            </p:cNvPr>
            <p:cNvPicPr>
              <a:picLocks noChangeAspect="1"/>
            </p:cNvPicPr>
            <p:nvPr/>
          </p:nvPicPr>
          <p:blipFill rotWithShape="1">
            <a:blip r:embed="rId3"/>
            <a:srcRect r="15801" b="15060"/>
            <a:stretch/>
          </p:blipFill>
          <p:spPr>
            <a:xfrm>
              <a:off x="403915" y="1590969"/>
              <a:ext cx="5774635" cy="3387431"/>
            </a:xfrm>
            <a:prstGeom prst="rect">
              <a:avLst/>
            </a:prstGeom>
          </p:spPr>
        </p:pic>
        <p:pic>
          <p:nvPicPr>
            <p:cNvPr id="20" name="Picture 19">
              <a:extLst>
                <a:ext uri="{FF2B5EF4-FFF2-40B4-BE49-F238E27FC236}">
                  <a16:creationId xmlns:a16="http://schemas.microsoft.com/office/drawing/2014/main" id="{76525524-BA85-0385-E274-F4929F27A34C}"/>
                </a:ext>
              </a:extLst>
            </p:cNvPr>
            <p:cNvPicPr>
              <a:picLocks noChangeAspect="1"/>
            </p:cNvPicPr>
            <p:nvPr/>
          </p:nvPicPr>
          <p:blipFill rotWithShape="1">
            <a:blip r:embed="rId3"/>
            <a:srcRect l="1888" t="93272" r="15802" b="121"/>
            <a:stretch/>
          </p:blipFill>
          <p:spPr>
            <a:xfrm>
              <a:off x="533399" y="4876799"/>
              <a:ext cx="5645151" cy="263526"/>
            </a:xfrm>
            <a:prstGeom prst="rect">
              <a:avLst/>
            </a:prstGeom>
          </p:spPr>
        </p:pic>
      </p:grpSp>
      <p:pic>
        <p:nvPicPr>
          <p:cNvPr id="22" name="Picture 21">
            <a:extLst>
              <a:ext uri="{FF2B5EF4-FFF2-40B4-BE49-F238E27FC236}">
                <a16:creationId xmlns:a16="http://schemas.microsoft.com/office/drawing/2014/main" id="{4C8B569B-6156-4BE3-B57F-D1E20C9ABF7C}"/>
              </a:ext>
            </a:extLst>
          </p:cNvPr>
          <p:cNvPicPr>
            <a:picLocks noChangeAspect="1"/>
          </p:cNvPicPr>
          <p:nvPr/>
        </p:nvPicPr>
        <p:blipFill rotWithShape="1">
          <a:blip r:embed="rId3"/>
          <a:srcRect l="84642" t="34075" b="5896"/>
          <a:stretch/>
        </p:blipFill>
        <p:spPr>
          <a:xfrm>
            <a:off x="9054973" y="3498906"/>
            <a:ext cx="1196610" cy="2719671"/>
          </a:xfrm>
          <a:prstGeom prst="rect">
            <a:avLst/>
          </a:prstGeom>
        </p:spPr>
      </p:pic>
    </p:spTree>
    <p:extLst>
      <p:ext uri="{BB962C8B-B14F-4D97-AF65-F5344CB8AC3E}">
        <p14:creationId xmlns:p14="http://schemas.microsoft.com/office/powerpoint/2010/main" val="2815339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A picture containing grass, sky, outdoor, field">
            <a:extLst>
              <a:ext uri="{FF2B5EF4-FFF2-40B4-BE49-F238E27FC236}">
                <a16:creationId xmlns:a16="http://schemas.microsoft.com/office/drawing/2014/main" id="{C1B138FC-3C84-469E-A058-94102F777E54}"/>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p:spPr>
      </p:pic>
      <p:sp>
        <p:nvSpPr>
          <p:cNvPr id="5" name="Title 4">
            <a:extLst>
              <a:ext uri="{FF2B5EF4-FFF2-40B4-BE49-F238E27FC236}">
                <a16:creationId xmlns:a16="http://schemas.microsoft.com/office/drawing/2014/main" id="{0341AF6A-3D5A-4E1F-AF01-A82A15DA56A4}"/>
              </a:ext>
            </a:extLst>
          </p:cNvPr>
          <p:cNvSpPr>
            <a:spLocks noGrp="1"/>
          </p:cNvSpPr>
          <p:nvPr>
            <p:ph type="title"/>
          </p:nvPr>
        </p:nvSpPr>
        <p:spPr>
          <a:xfrm>
            <a:off x="0" y="2375848"/>
            <a:ext cx="12192000" cy="4491182"/>
          </a:xfrm>
        </p:spPr>
        <p:txBody>
          <a:bodyPr/>
          <a:lstStyle/>
          <a:p>
            <a:r>
              <a:rPr lang="en-US" dirty="0"/>
              <a:t>Company Overview</a:t>
            </a:r>
          </a:p>
        </p:txBody>
      </p:sp>
      <p:sp>
        <p:nvSpPr>
          <p:cNvPr id="10" name="Rectangle 9">
            <a:extLst>
              <a:ext uri="{FF2B5EF4-FFF2-40B4-BE49-F238E27FC236}">
                <a16:creationId xmlns:a16="http://schemas.microsoft.com/office/drawing/2014/main" id="{A8B3045B-F983-455A-805B-F6137A20774C}"/>
              </a:ext>
              <a:ext uri="{C183D7F6-B498-43B3-948B-1728B52AA6E4}">
                <adec:decorative xmlns:adec="http://schemas.microsoft.com/office/drawing/2017/decorative" val="1"/>
              </a:ext>
            </a:extLst>
          </p:cNvPr>
          <p:cNvSpPr/>
          <p:nvPr/>
        </p:nvSpPr>
        <p:spPr>
          <a:xfrm>
            <a:off x="0" y="9030"/>
            <a:ext cx="12192000" cy="2366818"/>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237E011-7540-4769-B01C-BBFC9632DD3A}"/>
              </a:ext>
              <a:ext uri="{C183D7F6-B498-43B3-948B-1728B52AA6E4}">
                <adec:decorative xmlns:adec="http://schemas.microsoft.com/office/drawing/2017/decorative" val="1"/>
              </a:ext>
            </a:extLst>
          </p:cNvPr>
          <p:cNvSpPr/>
          <p:nvPr/>
        </p:nvSpPr>
        <p:spPr>
          <a:xfrm>
            <a:off x="3258613" y="2199636"/>
            <a:ext cx="5674774" cy="2437461"/>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412724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33" descr="A picture containing grass, outdoor, nature, field, sunset">
            <a:extLst>
              <a:ext uri="{FF2B5EF4-FFF2-40B4-BE49-F238E27FC236}">
                <a16:creationId xmlns:a16="http://schemas.microsoft.com/office/drawing/2014/main" id="{C4BDBB22-6AEB-49C9-9E42-0CA929FFB7A4}"/>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1" y="0"/>
            <a:ext cx="6772276" cy="6858000"/>
          </a:xfrm>
        </p:spPr>
      </p:pic>
      <p:sp>
        <p:nvSpPr>
          <p:cNvPr id="47" name="Title 46">
            <a:extLst>
              <a:ext uri="{FF2B5EF4-FFF2-40B4-BE49-F238E27FC236}">
                <a16:creationId xmlns:a16="http://schemas.microsoft.com/office/drawing/2014/main" id="{3F9E60C6-15AA-4C95-9519-652CD08A827C}"/>
              </a:ext>
            </a:extLst>
          </p:cNvPr>
          <p:cNvSpPr>
            <a:spLocks noGrp="1"/>
          </p:cNvSpPr>
          <p:nvPr>
            <p:ph type="title"/>
          </p:nvPr>
        </p:nvSpPr>
        <p:spPr>
          <a:xfrm>
            <a:off x="1861354" y="790901"/>
            <a:ext cx="3049568" cy="640698"/>
          </a:xfrm>
        </p:spPr>
        <p:txBody>
          <a:bodyPr/>
          <a:lstStyle/>
          <a:p>
            <a:r>
              <a:rPr lang="en-US" noProof="0" dirty="0"/>
              <a:t>Business model</a:t>
            </a:r>
            <a:endParaRPr lang="en-US" dirty="0"/>
          </a:p>
        </p:txBody>
      </p:sp>
      <p:sp>
        <p:nvSpPr>
          <p:cNvPr id="80" name="Text Placeholder 79">
            <a:extLst>
              <a:ext uri="{FF2B5EF4-FFF2-40B4-BE49-F238E27FC236}">
                <a16:creationId xmlns:a16="http://schemas.microsoft.com/office/drawing/2014/main" id="{1E23B707-4619-411F-BCA9-9F153721B295}"/>
              </a:ext>
            </a:extLst>
          </p:cNvPr>
          <p:cNvSpPr>
            <a:spLocks noGrp="1"/>
          </p:cNvSpPr>
          <p:nvPr>
            <p:ph type="body" sz="quarter" idx="16"/>
          </p:nvPr>
        </p:nvSpPr>
        <p:spPr>
          <a:xfrm>
            <a:off x="7822086" y="826720"/>
            <a:ext cx="3421103" cy="426393"/>
          </a:xfrm>
        </p:spPr>
        <p:txBody>
          <a:bodyPr/>
          <a:lstStyle/>
          <a:p>
            <a:r>
              <a:rPr lang="en-US" dirty="0"/>
              <a:t>research</a:t>
            </a:r>
          </a:p>
        </p:txBody>
      </p:sp>
      <p:sp>
        <p:nvSpPr>
          <p:cNvPr id="79" name="Text Placeholder 78">
            <a:extLst>
              <a:ext uri="{FF2B5EF4-FFF2-40B4-BE49-F238E27FC236}">
                <a16:creationId xmlns:a16="http://schemas.microsoft.com/office/drawing/2014/main" id="{82E2372A-C3D6-4099-889B-9004AC815EC5}"/>
              </a:ext>
            </a:extLst>
          </p:cNvPr>
          <p:cNvSpPr>
            <a:spLocks noGrp="1"/>
          </p:cNvSpPr>
          <p:nvPr>
            <p:ph type="body" sz="quarter" idx="12"/>
          </p:nvPr>
        </p:nvSpPr>
        <p:spPr>
          <a:xfrm>
            <a:off x="7822086" y="1206225"/>
            <a:ext cx="3421103" cy="1017102"/>
          </a:xfrm>
        </p:spPr>
        <p:txBody>
          <a:bodyPr/>
          <a:lstStyle/>
          <a:p>
            <a:r>
              <a:rPr lang="en-US" dirty="0"/>
              <a:t>We based our research on market trends and social media​</a:t>
            </a:r>
          </a:p>
        </p:txBody>
      </p:sp>
      <p:sp>
        <p:nvSpPr>
          <p:cNvPr id="82" name="Text Placeholder 81">
            <a:extLst>
              <a:ext uri="{FF2B5EF4-FFF2-40B4-BE49-F238E27FC236}">
                <a16:creationId xmlns:a16="http://schemas.microsoft.com/office/drawing/2014/main" id="{3F5597E2-E045-4B3D-8F17-983390E18BE1}"/>
              </a:ext>
            </a:extLst>
          </p:cNvPr>
          <p:cNvSpPr>
            <a:spLocks noGrp="1"/>
          </p:cNvSpPr>
          <p:nvPr>
            <p:ph type="body" sz="quarter" idx="18"/>
          </p:nvPr>
        </p:nvSpPr>
        <p:spPr>
          <a:xfrm>
            <a:off x="7822086" y="2666702"/>
            <a:ext cx="3421103" cy="426393"/>
          </a:xfrm>
        </p:spPr>
        <p:txBody>
          <a:bodyPr/>
          <a:lstStyle/>
          <a:p>
            <a:r>
              <a:rPr lang="en-US" dirty="0"/>
              <a:t>abstract</a:t>
            </a:r>
          </a:p>
        </p:txBody>
      </p:sp>
      <p:sp>
        <p:nvSpPr>
          <p:cNvPr id="81" name="Text Placeholder 80">
            <a:extLst>
              <a:ext uri="{FF2B5EF4-FFF2-40B4-BE49-F238E27FC236}">
                <a16:creationId xmlns:a16="http://schemas.microsoft.com/office/drawing/2014/main" id="{A64F1920-095B-403C-80E1-A2F024F58071}"/>
              </a:ext>
            </a:extLst>
          </p:cNvPr>
          <p:cNvSpPr>
            <a:spLocks noGrp="1"/>
          </p:cNvSpPr>
          <p:nvPr>
            <p:ph type="body" sz="quarter" idx="17"/>
          </p:nvPr>
        </p:nvSpPr>
        <p:spPr>
          <a:xfrm>
            <a:off x="7822086" y="3046207"/>
            <a:ext cx="3421103" cy="1017102"/>
          </a:xfrm>
        </p:spPr>
        <p:txBody>
          <a:bodyPr/>
          <a:lstStyle/>
          <a:p>
            <a:r>
              <a:rPr lang="en-US" dirty="0"/>
              <a:t>We believe people need more products specifically dedicated to this niche market​</a:t>
            </a:r>
          </a:p>
        </p:txBody>
      </p:sp>
      <p:sp>
        <p:nvSpPr>
          <p:cNvPr id="84" name="Text Placeholder 83">
            <a:extLst>
              <a:ext uri="{FF2B5EF4-FFF2-40B4-BE49-F238E27FC236}">
                <a16:creationId xmlns:a16="http://schemas.microsoft.com/office/drawing/2014/main" id="{60D23A3B-7061-4A85-9612-37B1F1EFF97E}"/>
              </a:ext>
            </a:extLst>
          </p:cNvPr>
          <p:cNvSpPr>
            <a:spLocks noGrp="1"/>
          </p:cNvSpPr>
          <p:nvPr>
            <p:ph type="body" sz="quarter" idx="20"/>
          </p:nvPr>
        </p:nvSpPr>
        <p:spPr>
          <a:xfrm>
            <a:off x="7822086" y="4536575"/>
            <a:ext cx="3421103" cy="426393"/>
          </a:xfrm>
        </p:spPr>
        <p:txBody>
          <a:bodyPr/>
          <a:lstStyle/>
          <a:p>
            <a:r>
              <a:rPr lang="en-US" dirty="0"/>
              <a:t>design</a:t>
            </a:r>
          </a:p>
        </p:txBody>
      </p:sp>
      <p:sp>
        <p:nvSpPr>
          <p:cNvPr id="83" name="Text Placeholder 82">
            <a:extLst>
              <a:ext uri="{FF2B5EF4-FFF2-40B4-BE49-F238E27FC236}">
                <a16:creationId xmlns:a16="http://schemas.microsoft.com/office/drawing/2014/main" id="{CC67F132-FEAB-45AE-BAFB-DCA57F360572}"/>
              </a:ext>
            </a:extLst>
          </p:cNvPr>
          <p:cNvSpPr>
            <a:spLocks noGrp="1"/>
          </p:cNvSpPr>
          <p:nvPr>
            <p:ph type="body" sz="quarter" idx="19"/>
          </p:nvPr>
        </p:nvSpPr>
        <p:spPr>
          <a:xfrm>
            <a:off x="7822086" y="4916080"/>
            <a:ext cx="3421103" cy="1017102"/>
          </a:xfrm>
        </p:spPr>
        <p:txBody>
          <a:bodyPr/>
          <a:lstStyle/>
          <a:p>
            <a:r>
              <a:rPr lang="en-US" dirty="0"/>
              <a:t>Minimalist and easy to use ​</a:t>
            </a:r>
          </a:p>
        </p:txBody>
      </p:sp>
      <p:sp>
        <p:nvSpPr>
          <p:cNvPr id="26" name="Date Placeholder 25">
            <a:extLst>
              <a:ext uri="{FF2B5EF4-FFF2-40B4-BE49-F238E27FC236}">
                <a16:creationId xmlns:a16="http://schemas.microsoft.com/office/drawing/2014/main" id="{56EA46CF-9FAA-46C0-BD37-C79A26B75D16}"/>
              </a:ext>
            </a:extLst>
          </p:cNvPr>
          <p:cNvSpPr>
            <a:spLocks noGrp="1"/>
          </p:cNvSpPr>
          <p:nvPr>
            <p:ph type="dt" sz="half" idx="2"/>
          </p:nvPr>
        </p:nvSpPr>
        <p:spPr>
          <a:xfrm>
            <a:off x="838200" y="6356350"/>
            <a:ext cx="1590675" cy="365125"/>
          </a:xfrm>
        </p:spPr>
        <p:txBody>
          <a:bodyPr/>
          <a:lstStyle/>
          <a:p>
            <a:r>
              <a:rPr lang="en-US" dirty="0"/>
              <a:t>20XX</a:t>
            </a:r>
          </a:p>
        </p:txBody>
      </p:sp>
      <p:sp>
        <p:nvSpPr>
          <p:cNvPr id="27" name="Footer Placeholder 26">
            <a:extLst>
              <a:ext uri="{FF2B5EF4-FFF2-40B4-BE49-F238E27FC236}">
                <a16:creationId xmlns:a16="http://schemas.microsoft.com/office/drawing/2014/main" id="{CA8CE3DC-A478-4227-82A4-F4E05F737AA4}"/>
              </a:ext>
            </a:extLst>
          </p:cNvPr>
          <p:cNvSpPr>
            <a:spLocks noGrp="1"/>
          </p:cNvSpPr>
          <p:nvPr>
            <p:ph type="ftr" sz="quarter" idx="3"/>
          </p:nvPr>
        </p:nvSpPr>
        <p:spPr>
          <a:xfrm>
            <a:off x="6473608" y="6356350"/>
            <a:ext cx="2743200" cy="365125"/>
          </a:xfrm>
        </p:spPr>
        <p:txBody>
          <a:bodyPr/>
          <a:lstStyle/>
          <a:p>
            <a:r>
              <a:rPr lang="en-US" dirty="0"/>
              <a:t>Pitch deck</a:t>
            </a:r>
          </a:p>
        </p:txBody>
      </p:sp>
      <p:sp>
        <p:nvSpPr>
          <p:cNvPr id="28" name="Slide Number Placeholder 27">
            <a:extLst>
              <a:ext uri="{FF2B5EF4-FFF2-40B4-BE49-F238E27FC236}">
                <a16:creationId xmlns:a16="http://schemas.microsoft.com/office/drawing/2014/main" id="{1FFD6689-1CFE-4E13-B717-1E5B52BDCFCD}"/>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31</a:t>
            </a:fld>
            <a:endParaRPr lang="en-US" dirty="0"/>
          </a:p>
        </p:txBody>
      </p:sp>
      <p:sp>
        <p:nvSpPr>
          <p:cNvPr id="29" name="Rectangle 14">
            <a:extLst>
              <a:ext uri="{FF2B5EF4-FFF2-40B4-BE49-F238E27FC236}">
                <a16:creationId xmlns:a16="http://schemas.microsoft.com/office/drawing/2014/main" id="{C7070E84-7C6C-417F-AB09-EC34EAFFD611}"/>
              </a:ext>
              <a:ext uri="{C183D7F6-B498-43B3-948B-1728B52AA6E4}">
                <adec:decorative xmlns:adec="http://schemas.microsoft.com/office/drawing/2017/decorative" val="1"/>
              </a:ext>
            </a:extLst>
          </p:cNvPr>
          <p:cNvSpPr/>
          <p:nvPr/>
        </p:nvSpPr>
        <p:spPr>
          <a:xfrm>
            <a:off x="3383071" y="0"/>
            <a:ext cx="3376958" cy="6858000"/>
          </a:xfrm>
          <a:custGeom>
            <a:avLst/>
            <a:gdLst>
              <a:gd name="connsiteX0" fmla="*/ 0 w 8808322"/>
              <a:gd name="connsiteY0" fmla="*/ 0 h 6858000"/>
              <a:gd name="connsiteX1" fmla="*/ 8808322 w 8808322"/>
              <a:gd name="connsiteY1" fmla="*/ 0 h 6858000"/>
              <a:gd name="connsiteX2" fmla="*/ 8808322 w 8808322"/>
              <a:gd name="connsiteY2" fmla="*/ 6858000 h 6858000"/>
              <a:gd name="connsiteX3" fmla="*/ 0 w 8808322"/>
              <a:gd name="connsiteY3" fmla="*/ 6858000 h 6858000"/>
              <a:gd name="connsiteX4" fmla="*/ 0 w 8808322"/>
              <a:gd name="connsiteY4" fmla="*/ 0 h 6858000"/>
              <a:gd name="connsiteX0" fmla="*/ 398 w 8808720"/>
              <a:gd name="connsiteY0" fmla="*/ 0 h 6858000"/>
              <a:gd name="connsiteX1" fmla="*/ 8808720 w 8808720"/>
              <a:gd name="connsiteY1" fmla="*/ 0 h 6858000"/>
              <a:gd name="connsiteX2" fmla="*/ 8808720 w 8808720"/>
              <a:gd name="connsiteY2" fmla="*/ 6858000 h 6858000"/>
              <a:gd name="connsiteX3" fmla="*/ 398 w 8808720"/>
              <a:gd name="connsiteY3" fmla="*/ 6858000 h 6858000"/>
              <a:gd name="connsiteX4" fmla="*/ 0 w 8808720"/>
              <a:gd name="connsiteY4" fmla="*/ 1417320 h 6858000"/>
              <a:gd name="connsiteX5" fmla="*/ 398 w 8808720"/>
              <a:gd name="connsiteY5" fmla="*/ 0 h 6858000"/>
              <a:gd name="connsiteX0" fmla="*/ 413722 w 9222044"/>
              <a:gd name="connsiteY0" fmla="*/ 0 h 6858000"/>
              <a:gd name="connsiteX1" fmla="*/ 9222044 w 9222044"/>
              <a:gd name="connsiteY1" fmla="*/ 0 h 6858000"/>
              <a:gd name="connsiteX2" fmla="*/ 9222044 w 9222044"/>
              <a:gd name="connsiteY2" fmla="*/ 6858000 h 6858000"/>
              <a:gd name="connsiteX3" fmla="*/ 413722 w 9222044"/>
              <a:gd name="connsiteY3" fmla="*/ 6858000 h 6858000"/>
              <a:gd name="connsiteX4" fmla="*/ 413324 w 9222044"/>
              <a:gd name="connsiteY4" fmla="*/ 1417320 h 6858000"/>
              <a:gd name="connsiteX5" fmla="*/ 1861124 w 9222044"/>
              <a:gd name="connsiteY5" fmla="*/ 1417320 h 6858000"/>
              <a:gd name="connsiteX6" fmla="*/ 413722 w 9222044"/>
              <a:gd name="connsiteY6" fmla="*/ 0 h 6858000"/>
              <a:gd name="connsiteX0" fmla="*/ 413722 w 9222044"/>
              <a:gd name="connsiteY0" fmla="*/ 0 h 6858000"/>
              <a:gd name="connsiteX1" fmla="*/ 9222044 w 9222044"/>
              <a:gd name="connsiteY1" fmla="*/ 0 h 6858000"/>
              <a:gd name="connsiteX2" fmla="*/ 9222044 w 9222044"/>
              <a:gd name="connsiteY2" fmla="*/ 6858000 h 6858000"/>
              <a:gd name="connsiteX3" fmla="*/ 413722 w 9222044"/>
              <a:gd name="connsiteY3" fmla="*/ 6858000 h 6858000"/>
              <a:gd name="connsiteX4" fmla="*/ 413324 w 9222044"/>
              <a:gd name="connsiteY4" fmla="*/ 1417320 h 6858000"/>
              <a:gd name="connsiteX5" fmla="*/ 1861124 w 9222044"/>
              <a:gd name="connsiteY5" fmla="*/ 1417320 h 6858000"/>
              <a:gd name="connsiteX6" fmla="*/ 413722 w 9222044"/>
              <a:gd name="connsiteY6" fmla="*/ 0 h 6858000"/>
              <a:gd name="connsiteX0" fmla="*/ 413722 w 9222044"/>
              <a:gd name="connsiteY0" fmla="*/ 0 h 6858000"/>
              <a:gd name="connsiteX1" fmla="*/ 9222044 w 9222044"/>
              <a:gd name="connsiteY1" fmla="*/ 0 h 6858000"/>
              <a:gd name="connsiteX2" fmla="*/ 9222044 w 9222044"/>
              <a:gd name="connsiteY2" fmla="*/ 6858000 h 6858000"/>
              <a:gd name="connsiteX3" fmla="*/ 413722 w 9222044"/>
              <a:gd name="connsiteY3" fmla="*/ 6858000 h 6858000"/>
              <a:gd name="connsiteX4" fmla="*/ 413324 w 9222044"/>
              <a:gd name="connsiteY4" fmla="*/ 1417320 h 6858000"/>
              <a:gd name="connsiteX5" fmla="*/ 1861124 w 9222044"/>
              <a:gd name="connsiteY5" fmla="*/ 1417320 h 6858000"/>
              <a:gd name="connsiteX6" fmla="*/ 413722 w 9222044"/>
              <a:gd name="connsiteY6" fmla="*/ 0 h 6858000"/>
              <a:gd name="connsiteX0" fmla="*/ 383332 w 9191654"/>
              <a:gd name="connsiteY0" fmla="*/ 0 h 6858000"/>
              <a:gd name="connsiteX1" fmla="*/ 9191654 w 9191654"/>
              <a:gd name="connsiteY1" fmla="*/ 0 h 6858000"/>
              <a:gd name="connsiteX2" fmla="*/ 9191654 w 9191654"/>
              <a:gd name="connsiteY2" fmla="*/ 6858000 h 6858000"/>
              <a:gd name="connsiteX3" fmla="*/ 383332 w 9191654"/>
              <a:gd name="connsiteY3" fmla="*/ 6858000 h 6858000"/>
              <a:gd name="connsiteX4" fmla="*/ 382934 w 9191654"/>
              <a:gd name="connsiteY4" fmla="*/ 1417320 h 6858000"/>
              <a:gd name="connsiteX5" fmla="*/ 1830734 w 9191654"/>
              <a:gd name="connsiteY5" fmla="*/ 1417320 h 6858000"/>
              <a:gd name="connsiteX6" fmla="*/ 1823114 w 9191654"/>
              <a:gd name="connsiteY6" fmla="*/ 822960 h 6858000"/>
              <a:gd name="connsiteX7" fmla="*/ 383332 w 9191654"/>
              <a:gd name="connsiteY7" fmla="*/ 0 h 6858000"/>
              <a:gd name="connsiteX0" fmla="*/ 383332 w 9191654"/>
              <a:gd name="connsiteY0" fmla="*/ 0 h 6858000"/>
              <a:gd name="connsiteX1" fmla="*/ 9191654 w 9191654"/>
              <a:gd name="connsiteY1" fmla="*/ 0 h 6858000"/>
              <a:gd name="connsiteX2" fmla="*/ 9191654 w 9191654"/>
              <a:gd name="connsiteY2" fmla="*/ 6858000 h 6858000"/>
              <a:gd name="connsiteX3" fmla="*/ 383332 w 9191654"/>
              <a:gd name="connsiteY3" fmla="*/ 6858000 h 6858000"/>
              <a:gd name="connsiteX4" fmla="*/ 382934 w 9191654"/>
              <a:gd name="connsiteY4" fmla="*/ 1417320 h 6858000"/>
              <a:gd name="connsiteX5" fmla="*/ 1830734 w 9191654"/>
              <a:gd name="connsiteY5" fmla="*/ 1417320 h 6858000"/>
              <a:gd name="connsiteX6" fmla="*/ 1823114 w 9191654"/>
              <a:gd name="connsiteY6" fmla="*/ 822960 h 6858000"/>
              <a:gd name="connsiteX7" fmla="*/ 383332 w 9191654"/>
              <a:gd name="connsiteY7" fmla="*/ 0 h 6858000"/>
              <a:gd name="connsiteX0" fmla="*/ 383332 w 9191654"/>
              <a:gd name="connsiteY0" fmla="*/ 0 h 6858000"/>
              <a:gd name="connsiteX1" fmla="*/ 9191654 w 9191654"/>
              <a:gd name="connsiteY1" fmla="*/ 0 h 6858000"/>
              <a:gd name="connsiteX2" fmla="*/ 9191654 w 9191654"/>
              <a:gd name="connsiteY2" fmla="*/ 6858000 h 6858000"/>
              <a:gd name="connsiteX3" fmla="*/ 383332 w 9191654"/>
              <a:gd name="connsiteY3" fmla="*/ 6858000 h 6858000"/>
              <a:gd name="connsiteX4" fmla="*/ 382934 w 9191654"/>
              <a:gd name="connsiteY4" fmla="*/ 1417320 h 6858000"/>
              <a:gd name="connsiteX5" fmla="*/ 1830734 w 9191654"/>
              <a:gd name="connsiteY5" fmla="*/ 1417320 h 6858000"/>
              <a:gd name="connsiteX6" fmla="*/ 1823114 w 9191654"/>
              <a:gd name="connsiteY6" fmla="*/ 822960 h 6858000"/>
              <a:gd name="connsiteX7" fmla="*/ 383332 w 9191654"/>
              <a:gd name="connsiteY7" fmla="*/ 0 h 6858000"/>
              <a:gd name="connsiteX0" fmla="*/ 685684 w 9494006"/>
              <a:gd name="connsiteY0" fmla="*/ 0 h 6858000"/>
              <a:gd name="connsiteX1" fmla="*/ 9494006 w 9494006"/>
              <a:gd name="connsiteY1" fmla="*/ 0 h 6858000"/>
              <a:gd name="connsiteX2" fmla="*/ 9494006 w 9494006"/>
              <a:gd name="connsiteY2" fmla="*/ 6858000 h 6858000"/>
              <a:gd name="connsiteX3" fmla="*/ 685684 w 9494006"/>
              <a:gd name="connsiteY3" fmla="*/ 6858000 h 6858000"/>
              <a:gd name="connsiteX4" fmla="*/ 685286 w 9494006"/>
              <a:gd name="connsiteY4" fmla="*/ 1417320 h 6858000"/>
              <a:gd name="connsiteX5" fmla="*/ 2133086 w 9494006"/>
              <a:gd name="connsiteY5" fmla="*/ 1417320 h 6858000"/>
              <a:gd name="connsiteX6" fmla="*/ 2125466 w 9494006"/>
              <a:gd name="connsiteY6" fmla="*/ 822960 h 6858000"/>
              <a:gd name="connsiteX7" fmla="*/ 692906 w 9494006"/>
              <a:gd name="connsiteY7" fmla="*/ 822960 h 6858000"/>
              <a:gd name="connsiteX8" fmla="*/ 685684 w 9494006"/>
              <a:gd name="connsiteY8" fmla="*/ 0 h 6858000"/>
              <a:gd name="connsiteX0" fmla="*/ 685684 w 9494006"/>
              <a:gd name="connsiteY0" fmla="*/ 0 h 6858000"/>
              <a:gd name="connsiteX1" fmla="*/ 9494006 w 9494006"/>
              <a:gd name="connsiteY1" fmla="*/ 0 h 6858000"/>
              <a:gd name="connsiteX2" fmla="*/ 9494006 w 9494006"/>
              <a:gd name="connsiteY2" fmla="*/ 6858000 h 6858000"/>
              <a:gd name="connsiteX3" fmla="*/ 685684 w 9494006"/>
              <a:gd name="connsiteY3" fmla="*/ 6858000 h 6858000"/>
              <a:gd name="connsiteX4" fmla="*/ 685286 w 9494006"/>
              <a:gd name="connsiteY4" fmla="*/ 1417320 h 6858000"/>
              <a:gd name="connsiteX5" fmla="*/ 2133086 w 9494006"/>
              <a:gd name="connsiteY5" fmla="*/ 1417320 h 6858000"/>
              <a:gd name="connsiteX6" fmla="*/ 2125466 w 9494006"/>
              <a:gd name="connsiteY6" fmla="*/ 822960 h 6858000"/>
              <a:gd name="connsiteX7" fmla="*/ 692906 w 9494006"/>
              <a:gd name="connsiteY7" fmla="*/ 822960 h 6858000"/>
              <a:gd name="connsiteX8" fmla="*/ 685684 w 9494006"/>
              <a:gd name="connsiteY8" fmla="*/ 0 h 6858000"/>
              <a:gd name="connsiteX0" fmla="*/ 685684 w 9494006"/>
              <a:gd name="connsiteY0" fmla="*/ 0 h 6858000"/>
              <a:gd name="connsiteX1" fmla="*/ 9494006 w 9494006"/>
              <a:gd name="connsiteY1" fmla="*/ 0 h 6858000"/>
              <a:gd name="connsiteX2" fmla="*/ 9494006 w 9494006"/>
              <a:gd name="connsiteY2" fmla="*/ 6858000 h 6858000"/>
              <a:gd name="connsiteX3" fmla="*/ 685684 w 9494006"/>
              <a:gd name="connsiteY3" fmla="*/ 6858000 h 6858000"/>
              <a:gd name="connsiteX4" fmla="*/ 685286 w 9494006"/>
              <a:gd name="connsiteY4" fmla="*/ 1417320 h 6858000"/>
              <a:gd name="connsiteX5" fmla="*/ 2133086 w 9494006"/>
              <a:gd name="connsiteY5" fmla="*/ 1417320 h 6858000"/>
              <a:gd name="connsiteX6" fmla="*/ 2125466 w 9494006"/>
              <a:gd name="connsiteY6" fmla="*/ 822960 h 6858000"/>
              <a:gd name="connsiteX7" fmla="*/ 692906 w 9494006"/>
              <a:gd name="connsiteY7" fmla="*/ 822960 h 6858000"/>
              <a:gd name="connsiteX8" fmla="*/ 685684 w 9494006"/>
              <a:gd name="connsiteY8" fmla="*/ 0 h 6858000"/>
              <a:gd name="connsiteX0" fmla="*/ 101918 w 8910240"/>
              <a:gd name="connsiteY0" fmla="*/ 0 h 6858000"/>
              <a:gd name="connsiteX1" fmla="*/ 8910240 w 8910240"/>
              <a:gd name="connsiteY1" fmla="*/ 0 h 6858000"/>
              <a:gd name="connsiteX2" fmla="*/ 8910240 w 8910240"/>
              <a:gd name="connsiteY2" fmla="*/ 6858000 h 6858000"/>
              <a:gd name="connsiteX3" fmla="*/ 101918 w 8910240"/>
              <a:gd name="connsiteY3" fmla="*/ 6858000 h 6858000"/>
              <a:gd name="connsiteX4" fmla="*/ 101520 w 8910240"/>
              <a:gd name="connsiteY4" fmla="*/ 1417320 h 6858000"/>
              <a:gd name="connsiteX5" fmla="*/ 1549320 w 8910240"/>
              <a:gd name="connsiteY5" fmla="*/ 1417320 h 6858000"/>
              <a:gd name="connsiteX6" fmla="*/ 1541700 w 8910240"/>
              <a:gd name="connsiteY6" fmla="*/ 822960 h 6858000"/>
              <a:gd name="connsiteX7" fmla="*/ 109140 w 8910240"/>
              <a:gd name="connsiteY7" fmla="*/ 822960 h 6858000"/>
              <a:gd name="connsiteX8" fmla="*/ 101918 w 8910240"/>
              <a:gd name="connsiteY8" fmla="*/ 0 h 6858000"/>
              <a:gd name="connsiteX0" fmla="*/ 607 w 8808929"/>
              <a:gd name="connsiteY0" fmla="*/ 0 h 6858000"/>
              <a:gd name="connsiteX1" fmla="*/ 8808929 w 8808929"/>
              <a:gd name="connsiteY1" fmla="*/ 0 h 6858000"/>
              <a:gd name="connsiteX2" fmla="*/ 8808929 w 8808929"/>
              <a:gd name="connsiteY2" fmla="*/ 6858000 h 6858000"/>
              <a:gd name="connsiteX3" fmla="*/ 607 w 8808929"/>
              <a:gd name="connsiteY3" fmla="*/ 6858000 h 6858000"/>
              <a:gd name="connsiteX4" fmla="*/ 209 w 8808929"/>
              <a:gd name="connsiteY4" fmla="*/ 1417320 h 6858000"/>
              <a:gd name="connsiteX5" fmla="*/ 1448009 w 8808929"/>
              <a:gd name="connsiteY5" fmla="*/ 1417320 h 6858000"/>
              <a:gd name="connsiteX6" fmla="*/ 1440389 w 8808929"/>
              <a:gd name="connsiteY6" fmla="*/ 822960 h 6858000"/>
              <a:gd name="connsiteX7" fmla="*/ 7829 w 8808929"/>
              <a:gd name="connsiteY7" fmla="*/ 822960 h 6858000"/>
              <a:gd name="connsiteX8" fmla="*/ 607 w 8808929"/>
              <a:gd name="connsiteY8" fmla="*/ 0 h 6858000"/>
              <a:gd name="connsiteX0" fmla="*/ 607 w 8808929"/>
              <a:gd name="connsiteY0" fmla="*/ 0 h 6858000"/>
              <a:gd name="connsiteX1" fmla="*/ 8808929 w 8808929"/>
              <a:gd name="connsiteY1" fmla="*/ 0 h 6858000"/>
              <a:gd name="connsiteX2" fmla="*/ 3366072 w 8808929"/>
              <a:gd name="connsiteY2" fmla="*/ 6858000 h 6858000"/>
              <a:gd name="connsiteX3" fmla="*/ 607 w 8808929"/>
              <a:gd name="connsiteY3" fmla="*/ 6858000 h 6858000"/>
              <a:gd name="connsiteX4" fmla="*/ 209 w 8808929"/>
              <a:gd name="connsiteY4" fmla="*/ 1417320 h 6858000"/>
              <a:gd name="connsiteX5" fmla="*/ 1448009 w 8808929"/>
              <a:gd name="connsiteY5" fmla="*/ 1417320 h 6858000"/>
              <a:gd name="connsiteX6" fmla="*/ 1440389 w 8808929"/>
              <a:gd name="connsiteY6" fmla="*/ 822960 h 6858000"/>
              <a:gd name="connsiteX7" fmla="*/ 7829 w 8808929"/>
              <a:gd name="connsiteY7" fmla="*/ 822960 h 6858000"/>
              <a:gd name="connsiteX8" fmla="*/ 607 w 8808929"/>
              <a:gd name="connsiteY8" fmla="*/ 0 h 6858000"/>
              <a:gd name="connsiteX0" fmla="*/ 607 w 3376958"/>
              <a:gd name="connsiteY0" fmla="*/ 0 h 6858000"/>
              <a:gd name="connsiteX1" fmla="*/ 3376958 w 3376958"/>
              <a:gd name="connsiteY1" fmla="*/ 0 h 6858000"/>
              <a:gd name="connsiteX2" fmla="*/ 3366072 w 3376958"/>
              <a:gd name="connsiteY2" fmla="*/ 6858000 h 6858000"/>
              <a:gd name="connsiteX3" fmla="*/ 607 w 3376958"/>
              <a:gd name="connsiteY3" fmla="*/ 6858000 h 6858000"/>
              <a:gd name="connsiteX4" fmla="*/ 209 w 3376958"/>
              <a:gd name="connsiteY4" fmla="*/ 1417320 h 6858000"/>
              <a:gd name="connsiteX5" fmla="*/ 1448009 w 3376958"/>
              <a:gd name="connsiteY5" fmla="*/ 1417320 h 6858000"/>
              <a:gd name="connsiteX6" fmla="*/ 1440389 w 3376958"/>
              <a:gd name="connsiteY6" fmla="*/ 822960 h 6858000"/>
              <a:gd name="connsiteX7" fmla="*/ 7829 w 3376958"/>
              <a:gd name="connsiteY7" fmla="*/ 822960 h 6858000"/>
              <a:gd name="connsiteX8" fmla="*/ 607 w 3376958"/>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6958" h="6858000">
                <a:moveTo>
                  <a:pt x="607" y="0"/>
                </a:moveTo>
                <a:lnTo>
                  <a:pt x="3376958" y="0"/>
                </a:lnTo>
                <a:cubicBezTo>
                  <a:pt x="3373329" y="2286000"/>
                  <a:pt x="3369701" y="4572000"/>
                  <a:pt x="3366072" y="6858000"/>
                </a:cubicBezTo>
                <a:lnTo>
                  <a:pt x="607" y="6858000"/>
                </a:lnTo>
                <a:cubicBezTo>
                  <a:pt x="474" y="5044440"/>
                  <a:pt x="342" y="3230880"/>
                  <a:pt x="209" y="1417320"/>
                </a:cubicBezTo>
                <a:cubicBezTo>
                  <a:pt x="-1127" y="1400810"/>
                  <a:pt x="1470803" y="1409700"/>
                  <a:pt x="1448009" y="1417320"/>
                </a:cubicBezTo>
                <a:cubicBezTo>
                  <a:pt x="1444199" y="1253490"/>
                  <a:pt x="1453023" y="1028700"/>
                  <a:pt x="1440389" y="822960"/>
                </a:cubicBezTo>
                <a:lnTo>
                  <a:pt x="7829" y="822960"/>
                </a:lnTo>
                <a:cubicBezTo>
                  <a:pt x="4085" y="533400"/>
                  <a:pt x="-1933" y="316230"/>
                  <a:pt x="607" y="0"/>
                </a:cubicBezTo>
                <a:close/>
              </a:path>
            </a:pathLst>
          </a:cu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607590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BCCD6C8-F91D-4A81-8513-B31078BBC009}"/>
              </a:ext>
            </a:extLst>
          </p:cNvPr>
          <p:cNvSpPr>
            <a:spLocks noGrp="1"/>
          </p:cNvSpPr>
          <p:nvPr>
            <p:ph type="title"/>
          </p:nvPr>
        </p:nvSpPr>
        <p:spPr>
          <a:xfrm>
            <a:off x="808382" y="422661"/>
            <a:ext cx="5200532" cy="720399"/>
          </a:xfrm>
        </p:spPr>
        <p:txBody>
          <a:bodyPr/>
          <a:lstStyle/>
          <a:p>
            <a:r>
              <a:rPr lang="en-US" noProof="0" dirty="0"/>
              <a:t>Market overview</a:t>
            </a:r>
            <a:endParaRPr lang="en-US" dirty="0"/>
          </a:p>
        </p:txBody>
      </p:sp>
      <p:sp>
        <p:nvSpPr>
          <p:cNvPr id="63" name="Text Placeholder 62">
            <a:extLst>
              <a:ext uri="{FF2B5EF4-FFF2-40B4-BE49-F238E27FC236}">
                <a16:creationId xmlns:a16="http://schemas.microsoft.com/office/drawing/2014/main" id="{9F219F7A-AA8D-44E8-85C6-7B9E43B2FEA2}"/>
              </a:ext>
            </a:extLst>
          </p:cNvPr>
          <p:cNvSpPr>
            <a:spLocks noGrp="1"/>
          </p:cNvSpPr>
          <p:nvPr>
            <p:ph type="body" sz="quarter" idx="16"/>
          </p:nvPr>
        </p:nvSpPr>
        <p:spPr>
          <a:xfrm>
            <a:off x="920003" y="1617548"/>
            <a:ext cx="876929" cy="720399"/>
          </a:xfrm>
        </p:spPr>
        <p:txBody>
          <a:bodyPr/>
          <a:lstStyle/>
          <a:p>
            <a:r>
              <a:rPr lang="en-ZA" dirty="0"/>
              <a:t>$3B</a:t>
            </a:r>
            <a:r>
              <a:rPr lang="en-US" dirty="0"/>
              <a:t>​</a:t>
            </a:r>
          </a:p>
        </p:txBody>
      </p:sp>
      <p:sp>
        <p:nvSpPr>
          <p:cNvPr id="100" name="Text Placeholder 99">
            <a:extLst>
              <a:ext uri="{FF2B5EF4-FFF2-40B4-BE49-F238E27FC236}">
                <a16:creationId xmlns:a16="http://schemas.microsoft.com/office/drawing/2014/main" id="{20C05462-50C1-47AC-B864-6331DA480340}"/>
              </a:ext>
            </a:extLst>
          </p:cNvPr>
          <p:cNvSpPr>
            <a:spLocks noGrp="1"/>
          </p:cNvSpPr>
          <p:nvPr>
            <p:ph type="body" sz="quarter" idx="18"/>
          </p:nvPr>
        </p:nvSpPr>
        <p:spPr>
          <a:xfrm>
            <a:off x="920003" y="3180036"/>
            <a:ext cx="876930" cy="720400"/>
          </a:xfrm>
        </p:spPr>
        <p:txBody>
          <a:bodyPr/>
          <a:lstStyle/>
          <a:p>
            <a:r>
              <a:rPr lang="en-US" dirty="0"/>
              <a:t>$2B</a:t>
            </a:r>
          </a:p>
        </p:txBody>
      </p:sp>
      <p:sp>
        <p:nvSpPr>
          <p:cNvPr id="102" name="Text Placeholder 101">
            <a:extLst>
              <a:ext uri="{FF2B5EF4-FFF2-40B4-BE49-F238E27FC236}">
                <a16:creationId xmlns:a16="http://schemas.microsoft.com/office/drawing/2014/main" id="{26F75E59-B08F-4122-977F-72EEC91E5B7F}"/>
              </a:ext>
            </a:extLst>
          </p:cNvPr>
          <p:cNvSpPr>
            <a:spLocks noGrp="1"/>
          </p:cNvSpPr>
          <p:nvPr>
            <p:ph type="body" sz="quarter" idx="20"/>
          </p:nvPr>
        </p:nvSpPr>
        <p:spPr>
          <a:xfrm>
            <a:off x="920003" y="4760985"/>
            <a:ext cx="876930" cy="720400"/>
          </a:xfrm>
        </p:spPr>
        <p:txBody>
          <a:bodyPr/>
          <a:lstStyle/>
          <a:p>
            <a:r>
              <a:rPr lang="en-US" dirty="0"/>
              <a:t>$1B</a:t>
            </a:r>
          </a:p>
        </p:txBody>
      </p:sp>
      <p:sp>
        <p:nvSpPr>
          <p:cNvPr id="62" name="Text Placeholder 61">
            <a:extLst>
              <a:ext uri="{FF2B5EF4-FFF2-40B4-BE49-F238E27FC236}">
                <a16:creationId xmlns:a16="http://schemas.microsoft.com/office/drawing/2014/main" id="{F0E231FA-A4C7-4627-A14C-74DA402FD943}"/>
              </a:ext>
            </a:extLst>
          </p:cNvPr>
          <p:cNvSpPr>
            <a:spLocks noGrp="1"/>
          </p:cNvSpPr>
          <p:nvPr>
            <p:ph type="body" sz="quarter" idx="12"/>
          </p:nvPr>
        </p:nvSpPr>
        <p:spPr>
          <a:xfrm>
            <a:off x="2102977" y="1456753"/>
            <a:ext cx="3365003" cy="1017102"/>
          </a:xfrm>
        </p:spPr>
        <p:txBody>
          <a:bodyPr/>
          <a:lstStyle/>
          <a:p>
            <a:r>
              <a:rPr lang="en-ZA" dirty="0"/>
              <a:t>Opportunity to build</a:t>
            </a:r>
            <a:r>
              <a:rPr lang="en-US" dirty="0"/>
              <a:t>​</a:t>
            </a:r>
          </a:p>
          <a:p>
            <a:r>
              <a:rPr lang="en-ZA" dirty="0"/>
              <a:t>Fully inclusive market</a:t>
            </a:r>
            <a:endParaRPr lang="en-US" dirty="0"/>
          </a:p>
          <a:p>
            <a:r>
              <a:rPr lang="en-ZA" dirty="0"/>
              <a:t>Total addressable market</a:t>
            </a:r>
            <a:r>
              <a:rPr lang="en-US" dirty="0"/>
              <a:t>​</a:t>
            </a:r>
          </a:p>
        </p:txBody>
      </p:sp>
      <p:sp>
        <p:nvSpPr>
          <p:cNvPr id="99" name="Text Placeholder 98">
            <a:extLst>
              <a:ext uri="{FF2B5EF4-FFF2-40B4-BE49-F238E27FC236}">
                <a16:creationId xmlns:a16="http://schemas.microsoft.com/office/drawing/2014/main" id="{5355A1F3-1DF5-4754-82C7-DBE14DBFAC9A}"/>
              </a:ext>
            </a:extLst>
          </p:cNvPr>
          <p:cNvSpPr>
            <a:spLocks noGrp="1"/>
          </p:cNvSpPr>
          <p:nvPr>
            <p:ph type="body" sz="quarter" idx="17"/>
          </p:nvPr>
        </p:nvSpPr>
        <p:spPr>
          <a:xfrm>
            <a:off x="2102977" y="3031685"/>
            <a:ext cx="3365003" cy="1017102"/>
          </a:xfrm>
        </p:spPr>
        <p:txBody>
          <a:bodyPr/>
          <a:lstStyle/>
          <a:p>
            <a:r>
              <a:rPr lang="en-US" dirty="0"/>
              <a:t>Freedom to invent​</a:t>
            </a:r>
          </a:p>
          <a:p>
            <a:r>
              <a:rPr lang="en-ZA" dirty="0"/>
              <a:t>Selectively inclusive market</a:t>
            </a:r>
            <a:r>
              <a:rPr lang="en-US" dirty="0"/>
              <a:t>​</a:t>
            </a:r>
          </a:p>
          <a:p>
            <a:r>
              <a:rPr lang="en-ZA" dirty="0"/>
              <a:t>Serviceable available market</a:t>
            </a:r>
            <a:r>
              <a:rPr lang="en-US" dirty="0"/>
              <a:t>​</a:t>
            </a:r>
          </a:p>
        </p:txBody>
      </p:sp>
      <p:sp>
        <p:nvSpPr>
          <p:cNvPr id="101" name="Text Placeholder 100">
            <a:extLst>
              <a:ext uri="{FF2B5EF4-FFF2-40B4-BE49-F238E27FC236}">
                <a16:creationId xmlns:a16="http://schemas.microsoft.com/office/drawing/2014/main" id="{E67B7AF0-52AF-488F-990C-DB132A565BAD}"/>
              </a:ext>
            </a:extLst>
          </p:cNvPr>
          <p:cNvSpPr>
            <a:spLocks noGrp="1"/>
          </p:cNvSpPr>
          <p:nvPr>
            <p:ph type="body" sz="quarter" idx="19"/>
          </p:nvPr>
        </p:nvSpPr>
        <p:spPr>
          <a:xfrm>
            <a:off x="2102977" y="4612634"/>
            <a:ext cx="3365003" cy="1017102"/>
          </a:xfrm>
        </p:spPr>
        <p:txBody>
          <a:bodyPr/>
          <a:lstStyle/>
          <a:p>
            <a:r>
              <a:rPr lang="en-ZA" dirty="0"/>
              <a:t>Few competitors​</a:t>
            </a:r>
          </a:p>
          <a:p>
            <a:r>
              <a:rPr lang="en-ZA" dirty="0"/>
              <a:t>Specifically targeted market</a:t>
            </a:r>
            <a:r>
              <a:rPr lang="en-US" dirty="0"/>
              <a:t>​</a:t>
            </a:r>
          </a:p>
          <a:p>
            <a:r>
              <a:rPr lang="en-ZA" dirty="0"/>
              <a:t>Serviceable obtainable market​</a:t>
            </a:r>
          </a:p>
        </p:txBody>
      </p:sp>
      <p:sp>
        <p:nvSpPr>
          <p:cNvPr id="20" name="Date Placeholder 19">
            <a:extLst>
              <a:ext uri="{FF2B5EF4-FFF2-40B4-BE49-F238E27FC236}">
                <a16:creationId xmlns:a16="http://schemas.microsoft.com/office/drawing/2014/main" id="{6118120B-49F2-457A-8FD7-4A9BA3AC6A66}"/>
              </a:ext>
            </a:extLst>
          </p:cNvPr>
          <p:cNvSpPr>
            <a:spLocks noGrp="1"/>
          </p:cNvSpPr>
          <p:nvPr>
            <p:ph type="dt" sz="half" idx="2"/>
          </p:nvPr>
        </p:nvSpPr>
        <p:spPr>
          <a:xfrm>
            <a:off x="0" y="6248018"/>
            <a:ext cx="2435528" cy="614850"/>
          </a:xfrm>
        </p:spPr>
        <p:txBody>
          <a:bodyPr/>
          <a:lstStyle/>
          <a:p>
            <a:r>
              <a:rPr lang="en-US" dirty="0"/>
              <a:t>20XX</a:t>
            </a:r>
          </a:p>
        </p:txBody>
      </p:sp>
      <p:pic>
        <p:nvPicPr>
          <p:cNvPr id="18" name="Picture Placeholder 17" descr="A picture containing plant, vegetable&#10;">
            <a:extLst>
              <a:ext uri="{FF2B5EF4-FFF2-40B4-BE49-F238E27FC236}">
                <a16:creationId xmlns:a16="http://schemas.microsoft.com/office/drawing/2014/main" id="{A5E3392C-C6EB-4B0C-B644-CBD1E6A34420}"/>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6384174" y="0"/>
            <a:ext cx="5807825" cy="6858000"/>
          </a:xfrm>
        </p:spPr>
      </p:pic>
      <p:sp>
        <p:nvSpPr>
          <p:cNvPr id="21" name="Footer Placeholder 20">
            <a:extLst>
              <a:ext uri="{FF2B5EF4-FFF2-40B4-BE49-F238E27FC236}">
                <a16:creationId xmlns:a16="http://schemas.microsoft.com/office/drawing/2014/main" id="{08ADC8B7-1650-4062-AE08-FC1C3B6ADD76}"/>
              </a:ext>
            </a:extLst>
          </p:cNvPr>
          <p:cNvSpPr>
            <a:spLocks noGrp="1"/>
          </p:cNvSpPr>
          <p:nvPr>
            <p:ph type="ftr" sz="quarter" idx="11"/>
          </p:nvPr>
        </p:nvSpPr>
        <p:spPr>
          <a:xfrm>
            <a:off x="2439762" y="6248018"/>
            <a:ext cx="7267426" cy="620868"/>
          </a:xfrm>
        </p:spPr>
        <p:txBody>
          <a:bodyPr/>
          <a:lstStyle/>
          <a:p>
            <a:r>
              <a:rPr lang="en-US" dirty="0"/>
              <a:t>Pitch deck</a:t>
            </a:r>
          </a:p>
        </p:txBody>
      </p:sp>
      <p:sp>
        <p:nvSpPr>
          <p:cNvPr id="22" name="Slide Number Placeholder 21">
            <a:extLst>
              <a:ext uri="{FF2B5EF4-FFF2-40B4-BE49-F238E27FC236}">
                <a16:creationId xmlns:a16="http://schemas.microsoft.com/office/drawing/2014/main" id="{071C9AA2-1CCA-4329-B67C-08356C3C3CBC}"/>
              </a:ext>
            </a:extLst>
          </p:cNvPr>
          <p:cNvSpPr>
            <a:spLocks noGrp="1"/>
          </p:cNvSpPr>
          <p:nvPr>
            <p:ph type="sldNum" sz="quarter" idx="4"/>
          </p:nvPr>
        </p:nvSpPr>
        <p:spPr>
          <a:xfrm>
            <a:off x="9707188" y="6248018"/>
            <a:ext cx="2495699" cy="620866"/>
          </a:xfrm>
        </p:spPr>
        <p:txBody>
          <a:bodyPr/>
          <a:lstStyle/>
          <a:p>
            <a:fld id="{EA87306C-81BA-4795-A5CA-9392456A8C1E}" type="slidenum">
              <a:rPr lang="en-US" smtClean="0"/>
              <a:pPr/>
              <a:t>32</a:t>
            </a:fld>
            <a:endParaRPr lang="en-US" dirty="0"/>
          </a:p>
        </p:txBody>
      </p:sp>
    </p:spTree>
    <p:extLst>
      <p:ext uri="{BB962C8B-B14F-4D97-AF65-F5344CB8AC3E}">
        <p14:creationId xmlns:p14="http://schemas.microsoft.com/office/powerpoint/2010/main" val="23169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1">
            <a:extLst>
              <a:ext uri="{FF2B5EF4-FFF2-40B4-BE49-F238E27FC236}">
                <a16:creationId xmlns:a16="http://schemas.microsoft.com/office/drawing/2014/main" id="{2BE5B953-EF9F-4041-99DD-A612D068CA20}"/>
              </a:ext>
            </a:extLst>
          </p:cNvPr>
          <p:cNvSpPr>
            <a:spLocks noGrp="1"/>
          </p:cNvSpPr>
          <p:nvPr>
            <p:ph type="title"/>
          </p:nvPr>
        </p:nvSpPr>
        <p:spPr>
          <a:xfrm>
            <a:off x="3233057" y="698523"/>
            <a:ext cx="5715000" cy="469089"/>
          </a:xfrm>
        </p:spPr>
        <p:txBody>
          <a:bodyPr/>
          <a:lstStyle/>
          <a:p>
            <a:r>
              <a:rPr lang="en-US" noProof="0" dirty="0"/>
              <a:t>Market comparison</a:t>
            </a:r>
            <a:endParaRPr lang="en-US" dirty="0"/>
          </a:p>
        </p:txBody>
      </p:sp>
      <p:sp>
        <p:nvSpPr>
          <p:cNvPr id="39" name="Text Placeholder 38">
            <a:extLst>
              <a:ext uri="{FF2B5EF4-FFF2-40B4-BE49-F238E27FC236}">
                <a16:creationId xmlns:a16="http://schemas.microsoft.com/office/drawing/2014/main" id="{527B65DB-B329-4F74-8E21-BB9F010D9221}"/>
              </a:ext>
            </a:extLst>
          </p:cNvPr>
          <p:cNvSpPr>
            <a:spLocks noGrp="1"/>
          </p:cNvSpPr>
          <p:nvPr>
            <p:ph type="body" sz="quarter" idx="16"/>
          </p:nvPr>
        </p:nvSpPr>
        <p:spPr>
          <a:xfrm>
            <a:off x="1681078" y="1853427"/>
            <a:ext cx="1252367" cy="863490"/>
          </a:xfrm>
        </p:spPr>
        <p:txBody>
          <a:bodyPr/>
          <a:lstStyle/>
          <a:p>
            <a:r>
              <a:rPr lang="en-US" dirty="0"/>
              <a:t>$3b</a:t>
            </a:r>
          </a:p>
        </p:txBody>
      </p:sp>
      <p:sp>
        <p:nvSpPr>
          <p:cNvPr id="37" name="Text Placeholder 36">
            <a:extLst>
              <a:ext uri="{FF2B5EF4-FFF2-40B4-BE49-F238E27FC236}">
                <a16:creationId xmlns:a16="http://schemas.microsoft.com/office/drawing/2014/main" id="{71CDE1A5-3814-4B55-93C4-8A6EA3982E73}"/>
              </a:ext>
            </a:extLst>
          </p:cNvPr>
          <p:cNvSpPr>
            <a:spLocks noGrp="1"/>
          </p:cNvSpPr>
          <p:nvPr>
            <p:ph type="body" sz="quarter" idx="12"/>
          </p:nvPr>
        </p:nvSpPr>
        <p:spPr>
          <a:xfrm>
            <a:off x="838200" y="2883704"/>
            <a:ext cx="2939143" cy="469089"/>
          </a:xfrm>
        </p:spPr>
        <p:txBody>
          <a:bodyPr/>
          <a:lstStyle/>
          <a:p>
            <a:r>
              <a:rPr lang="en-ZA" dirty="0"/>
              <a:t>Opportunity to build</a:t>
            </a:r>
            <a:endParaRPr lang="en-US" dirty="0"/>
          </a:p>
        </p:txBody>
      </p:sp>
      <p:sp>
        <p:nvSpPr>
          <p:cNvPr id="54" name="Text Placeholder 53">
            <a:extLst>
              <a:ext uri="{FF2B5EF4-FFF2-40B4-BE49-F238E27FC236}">
                <a16:creationId xmlns:a16="http://schemas.microsoft.com/office/drawing/2014/main" id="{D3FA2EF4-DF81-4FEC-82B7-E032CFC41EB6}"/>
              </a:ext>
            </a:extLst>
          </p:cNvPr>
          <p:cNvSpPr>
            <a:spLocks noGrp="1"/>
          </p:cNvSpPr>
          <p:nvPr>
            <p:ph type="body" sz="quarter" idx="17"/>
          </p:nvPr>
        </p:nvSpPr>
        <p:spPr>
          <a:xfrm>
            <a:off x="838200" y="3253816"/>
            <a:ext cx="2939143" cy="469089"/>
          </a:xfrm>
        </p:spPr>
        <p:txBody>
          <a:bodyPr/>
          <a:lstStyle/>
          <a:p>
            <a:r>
              <a:rPr lang="en-ZA" dirty="0"/>
              <a:t>Addressable market</a:t>
            </a:r>
            <a:r>
              <a:rPr lang="en-US" dirty="0"/>
              <a:t>​</a:t>
            </a:r>
          </a:p>
        </p:txBody>
      </p:sp>
      <p:sp>
        <p:nvSpPr>
          <p:cNvPr id="90" name="Text Placeholder 89">
            <a:extLst>
              <a:ext uri="{FF2B5EF4-FFF2-40B4-BE49-F238E27FC236}">
                <a16:creationId xmlns:a16="http://schemas.microsoft.com/office/drawing/2014/main" id="{F6CA8238-A816-473B-A76E-0EF3D09360C6}"/>
              </a:ext>
            </a:extLst>
          </p:cNvPr>
          <p:cNvSpPr>
            <a:spLocks noGrp="1"/>
          </p:cNvSpPr>
          <p:nvPr>
            <p:ph type="body" sz="quarter" idx="19"/>
          </p:nvPr>
        </p:nvSpPr>
        <p:spPr>
          <a:xfrm>
            <a:off x="5469646" y="1853426"/>
            <a:ext cx="1252367" cy="863491"/>
          </a:xfrm>
        </p:spPr>
        <p:txBody>
          <a:bodyPr/>
          <a:lstStyle/>
          <a:p>
            <a:r>
              <a:rPr lang="en-US" dirty="0"/>
              <a:t>$2b</a:t>
            </a:r>
          </a:p>
        </p:txBody>
      </p:sp>
      <p:sp>
        <p:nvSpPr>
          <p:cNvPr id="89" name="Text Placeholder 88">
            <a:extLst>
              <a:ext uri="{FF2B5EF4-FFF2-40B4-BE49-F238E27FC236}">
                <a16:creationId xmlns:a16="http://schemas.microsoft.com/office/drawing/2014/main" id="{E5A46631-16AA-4D6B-9733-48F9BFBDE600}"/>
              </a:ext>
            </a:extLst>
          </p:cNvPr>
          <p:cNvSpPr>
            <a:spLocks noGrp="1"/>
          </p:cNvSpPr>
          <p:nvPr>
            <p:ph type="body" sz="quarter" idx="18"/>
          </p:nvPr>
        </p:nvSpPr>
        <p:spPr>
          <a:xfrm>
            <a:off x="4626428" y="2883704"/>
            <a:ext cx="2939143" cy="469089"/>
          </a:xfrm>
        </p:spPr>
        <p:txBody>
          <a:bodyPr/>
          <a:lstStyle/>
          <a:p>
            <a:r>
              <a:rPr lang="en-ZA" dirty="0"/>
              <a:t>Freedom to invent</a:t>
            </a:r>
            <a:endParaRPr lang="en-US" dirty="0"/>
          </a:p>
        </p:txBody>
      </p:sp>
      <p:sp>
        <p:nvSpPr>
          <p:cNvPr id="125" name="Text Placeholder 124">
            <a:extLst>
              <a:ext uri="{FF2B5EF4-FFF2-40B4-BE49-F238E27FC236}">
                <a16:creationId xmlns:a16="http://schemas.microsoft.com/office/drawing/2014/main" id="{100BF894-75A1-44C5-868C-04E7E1B4480C}"/>
              </a:ext>
            </a:extLst>
          </p:cNvPr>
          <p:cNvSpPr>
            <a:spLocks noGrp="1"/>
          </p:cNvSpPr>
          <p:nvPr>
            <p:ph type="body" sz="quarter" idx="20"/>
          </p:nvPr>
        </p:nvSpPr>
        <p:spPr>
          <a:xfrm>
            <a:off x="4626428" y="3253816"/>
            <a:ext cx="2939143" cy="469089"/>
          </a:xfrm>
        </p:spPr>
        <p:txBody>
          <a:bodyPr/>
          <a:lstStyle/>
          <a:p>
            <a:r>
              <a:rPr lang="en-US" dirty="0"/>
              <a:t>Serviceable market​</a:t>
            </a:r>
          </a:p>
        </p:txBody>
      </p:sp>
      <p:sp>
        <p:nvSpPr>
          <p:cNvPr id="93" name="Text Placeholder 92">
            <a:extLst>
              <a:ext uri="{FF2B5EF4-FFF2-40B4-BE49-F238E27FC236}">
                <a16:creationId xmlns:a16="http://schemas.microsoft.com/office/drawing/2014/main" id="{69309BE5-1D43-41CC-AF4E-0764CB38AFC7}"/>
              </a:ext>
            </a:extLst>
          </p:cNvPr>
          <p:cNvSpPr>
            <a:spLocks noGrp="1"/>
          </p:cNvSpPr>
          <p:nvPr>
            <p:ph type="body" sz="quarter" idx="22"/>
          </p:nvPr>
        </p:nvSpPr>
        <p:spPr/>
        <p:txBody>
          <a:bodyPr/>
          <a:lstStyle/>
          <a:p>
            <a:r>
              <a:rPr lang="en-US" dirty="0"/>
              <a:t>$1B</a:t>
            </a:r>
          </a:p>
        </p:txBody>
      </p:sp>
      <p:sp>
        <p:nvSpPr>
          <p:cNvPr id="111" name="Text Placeholder 110">
            <a:extLst>
              <a:ext uri="{FF2B5EF4-FFF2-40B4-BE49-F238E27FC236}">
                <a16:creationId xmlns:a16="http://schemas.microsoft.com/office/drawing/2014/main" id="{E1D1694F-C738-4BCD-9E96-EE9975000D4C}"/>
              </a:ext>
            </a:extLst>
          </p:cNvPr>
          <p:cNvSpPr>
            <a:spLocks noGrp="1"/>
          </p:cNvSpPr>
          <p:nvPr>
            <p:ph type="body" sz="quarter" idx="21"/>
          </p:nvPr>
        </p:nvSpPr>
        <p:spPr>
          <a:xfrm>
            <a:off x="8414657" y="2883704"/>
            <a:ext cx="2939143" cy="469089"/>
          </a:xfrm>
        </p:spPr>
        <p:txBody>
          <a:bodyPr/>
          <a:lstStyle/>
          <a:p>
            <a:r>
              <a:rPr lang="en-ZA" dirty="0"/>
              <a:t>Few competitors</a:t>
            </a:r>
            <a:endParaRPr lang="en-US" dirty="0"/>
          </a:p>
        </p:txBody>
      </p:sp>
      <p:sp>
        <p:nvSpPr>
          <p:cNvPr id="126" name="Text Placeholder 125">
            <a:extLst>
              <a:ext uri="{FF2B5EF4-FFF2-40B4-BE49-F238E27FC236}">
                <a16:creationId xmlns:a16="http://schemas.microsoft.com/office/drawing/2014/main" id="{7E940100-DD26-429A-A83D-A44DA41E65D5}"/>
              </a:ext>
            </a:extLst>
          </p:cNvPr>
          <p:cNvSpPr>
            <a:spLocks noGrp="1"/>
          </p:cNvSpPr>
          <p:nvPr>
            <p:ph type="body" sz="quarter" idx="23"/>
          </p:nvPr>
        </p:nvSpPr>
        <p:spPr>
          <a:xfrm>
            <a:off x="8414657" y="3253816"/>
            <a:ext cx="2939143" cy="469089"/>
          </a:xfrm>
        </p:spPr>
        <p:txBody>
          <a:bodyPr/>
          <a:lstStyle/>
          <a:p>
            <a:r>
              <a:rPr lang="en-ZA" dirty="0"/>
              <a:t>Obtainable market</a:t>
            </a:r>
            <a:r>
              <a:rPr lang="en-US" dirty="0"/>
              <a:t>​</a:t>
            </a:r>
          </a:p>
        </p:txBody>
      </p:sp>
      <p:pic>
        <p:nvPicPr>
          <p:cNvPr id="23" name="Picture Placeholder 22" descr="A picture containing plant, grass">
            <a:extLst>
              <a:ext uri="{FF2B5EF4-FFF2-40B4-BE49-F238E27FC236}">
                <a16:creationId xmlns:a16="http://schemas.microsoft.com/office/drawing/2014/main" id="{2C4E5530-CABD-4A85-83DA-8368360A3E1C}"/>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0" y="4234542"/>
            <a:ext cx="12191999" cy="2623457"/>
          </a:xfrm>
        </p:spPr>
      </p:pic>
      <p:sp>
        <p:nvSpPr>
          <p:cNvPr id="14" name="Date Placeholder 13">
            <a:extLst>
              <a:ext uri="{FF2B5EF4-FFF2-40B4-BE49-F238E27FC236}">
                <a16:creationId xmlns:a16="http://schemas.microsoft.com/office/drawing/2014/main" id="{4FDD6906-1C24-4943-96AE-3D921C54A365}"/>
              </a:ext>
            </a:extLst>
          </p:cNvPr>
          <p:cNvSpPr>
            <a:spLocks noGrp="1"/>
          </p:cNvSpPr>
          <p:nvPr>
            <p:ph type="dt" sz="half" idx="2"/>
          </p:nvPr>
        </p:nvSpPr>
        <p:spPr>
          <a:xfrm>
            <a:off x="838200" y="6356350"/>
            <a:ext cx="2743200" cy="365125"/>
          </a:xfrm>
        </p:spPr>
        <p:txBody>
          <a:bodyPr/>
          <a:lstStyle/>
          <a:p>
            <a:r>
              <a:rPr lang="en-US" dirty="0"/>
              <a:t>20XX</a:t>
            </a:r>
          </a:p>
        </p:txBody>
      </p:sp>
      <p:sp>
        <p:nvSpPr>
          <p:cNvPr id="15" name="Footer Placeholder 14">
            <a:extLst>
              <a:ext uri="{FF2B5EF4-FFF2-40B4-BE49-F238E27FC236}">
                <a16:creationId xmlns:a16="http://schemas.microsoft.com/office/drawing/2014/main" id="{7E994A2C-DB38-4747-8F1D-41BA60924831}"/>
              </a:ext>
            </a:extLst>
          </p:cNvPr>
          <p:cNvSpPr>
            <a:spLocks noGrp="1"/>
          </p:cNvSpPr>
          <p:nvPr>
            <p:ph type="ftr" sz="quarter" idx="3"/>
          </p:nvPr>
        </p:nvSpPr>
        <p:spPr>
          <a:xfrm>
            <a:off x="4038600" y="6356350"/>
            <a:ext cx="4114800" cy="365125"/>
          </a:xfrm>
        </p:spPr>
        <p:txBody>
          <a:bodyPr/>
          <a:lstStyle/>
          <a:p>
            <a:r>
              <a:rPr lang="en-US" dirty="0"/>
              <a:t>Pitch deck</a:t>
            </a:r>
          </a:p>
        </p:txBody>
      </p:sp>
      <p:sp>
        <p:nvSpPr>
          <p:cNvPr id="16" name="Slide Number Placeholder 15">
            <a:extLst>
              <a:ext uri="{FF2B5EF4-FFF2-40B4-BE49-F238E27FC236}">
                <a16:creationId xmlns:a16="http://schemas.microsoft.com/office/drawing/2014/main" id="{B4B869B9-27B2-49B6-8155-82C866DB1AD1}"/>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33</a:t>
            </a:fld>
            <a:endParaRPr lang="en-US" dirty="0"/>
          </a:p>
        </p:txBody>
      </p:sp>
    </p:spTree>
    <p:extLst>
      <p:ext uri="{BB962C8B-B14F-4D97-AF65-F5344CB8AC3E}">
        <p14:creationId xmlns:p14="http://schemas.microsoft.com/office/powerpoint/2010/main" val="7901090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1D9B171E-A37E-4DB5-A2AC-F8C4778DB6C6}"/>
              </a:ext>
            </a:extLst>
          </p:cNvPr>
          <p:cNvSpPr>
            <a:spLocks noGrp="1"/>
          </p:cNvSpPr>
          <p:nvPr>
            <p:ph type="title"/>
          </p:nvPr>
        </p:nvSpPr>
        <p:spPr>
          <a:xfrm>
            <a:off x="809568" y="2450440"/>
            <a:ext cx="4143432" cy="548711"/>
          </a:xfrm>
        </p:spPr>
        <p:txBody>
          <a:bodyPr/>
          <a:lstStyle/>
          <a:p>
            <a:r>
              <a:rPr lang="en-US" noProof="0" dirty="0"/>
              <a:t>Our competition</a:t>
            </a:r>
            <a:endParaRPr lang="en-US" dirty="0"/>
          </a:p>
        </p:txBody>
      </p:sp>
      <p:pic>
        <p:nvPicPr>
          <p:cNvPr id="60" name="Picture Placeholder 59" descr="A picture containing grass sprouting">
            <a:extLst>
              <a:ext uri="{FF2B5EF4-FFF2-40B4-BE49-F238E27FC236}">
                <a16:creationId xmlns:a16="http://schemas.microsoft.com/office/drawing/2014/main" id="{203BE455-3949-41E3-AD2E-8F6C87C38369}"/>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4837756" y="0"/>
            <a:ext cx="7354243" cy="2862470"/>
          </a:xfrm>
        </p:spPr>
      </p:pic>
      <p:sp>
        <p:nvSpPr>
          <p:cNvPr id="5" name="Text Placeholder 4">
            <a:extLst>
              <a:ext uri="{FF2B5EF4-FFF2-40B4-BE49-F238E27FC236}">
                <a16:creationId xmlns:a16="http://schemas.microsoft.com/office/drawing/2014/main" id="{7A5259B6-9592-490D-9692-23A6DD900E14}"/>
              </a:ext>
            </a:extLst>
          </p:cNvPr>
          <p:cNvSpPr>
            <a:spLocks noGrp="1"/>
          </p:cNvSpPr>
          <p:nvPr>
            <p:ph type="body" sz="quarter" idx="16"/>
          </p:nvPr>
        </p:nvSpPr>
        <p:spPr>
          <a:xfrm>
            <a:off x="819728" y="3365446"/>
            <a:ext cx="4953000" cy="426393"/>
          </a:xfrm>
        </p:spPr>
        <p:txBody>
          <a:bodyPr/>
          <a:lstStyle/>
          <a:p>
            <a:r>
              <a:rPr lang="en-US" dirty="0"/>
              <a:t>contoso</a:t>
            </a:r>
          </a:p>
        </p:txBody>
      </p:sp>
      <p:sp>
        <p:nvSpPr>
          <p:cNvPr id="3" name="Text Placeholder 2">
            <a:extLst>
              <a:ext uri="{FF2B5EF4-FFF2-40B4-BE49-F238E27FC236}">
                <a16:creationId xmlns:a16="http://schemas.microsoft.com/office/drawing/2014/main" id="{2640E91D-18E5-4731-B64D-89FA6D338F8D}"/>
              </a:ext>
            </a:extLst>
          </p:cNvPr>
          <p:cNvSpPr>
            <a:spLocks noGrp="1"/>
          </p:cNvSpPr>
          <p:nvPr>
            <p:ph type="body" sz="quarter" idx="12"/>
          </p:nvPr>
        </p:nvSpPr>
        <p:spPr>
          <a:xfrm>
            <a:off x="819728" y="3744950"/>
            <a:ext cx="4953000" cy="2046251"/>
          </a:xfrm>
        </p:spPr>
        <p:txBody>
          <a:bodyPr/>
          <a:lstStyle/>
          <a:p>
            <a:r>
              <a:rPr lang="en-ZA" dirty="0"/>
              <a:t>Our product is priced below that of other companies on the market</a:t>
            </a:r>
            <a:r>
              <a:rPr lang="en-US" dirty="0"/>
              <a:t>​</a:t>
            </a:r>
          </a:p>
          <a:p>
            <a:endParaRPr lang="en-US" dirty="0"/>
          </a:p>
          <a:p>
            <a:r>
              <a:rPr lang="en-ZA" dirty="0"/>
              <a:t>Design is simple and easy to use, compared to the complex designs of the competitors</a:t>
            </a:r>
            <a:r>
              <a:rPr lang="en-US" dirty="0"/>
              <a:t>​</a:t>
            </a:r>
          </a:p>
          <a:p>
            <a:endParaRPr lang="en-US" dirty="0"/>
          </a:p>
          <a:p>
            <a:r>
              <a:rPr lang="en-ZA" dirty="0"/>
              <a:t>Affordability is the main draw for our consumers to our product</a:t>
            </a:r>
            <a:r>
              <a:rPr lang="en-US" dirty="0"/>
              <a:t>​</a:t>
            </a:r>
          </a:p>
        </p:txBody>
      </p:sp>
      <p:sp>
        <p:nvSpPr>
          <p:cNvPr id="7" name="Text Placeholder 6">
            <a:extLst>
              <a:ext uri="{FF2B5EF4-FFF2-40B4-BE49-F238E27FC236}">
                <a16:creationId xmlns:a16="http://schemas.microsoft.com/office/drawing/2014/main" id="{0507607F-9E24-4250-8615-A5CB61BA54C6}"/>
              </a:ext>
            </a:extLst>
          </p:cNvPr>
          <p:cNvSpPr>
            <a:spLocks noGrp="1"/>
          </p:cNvSpPr>
          <p:nvPr>
            <p:ph type="body" sz="quarter" idx="18"/>
          </p:nvPr>
        </p:nvSpPr>
        <p:spPr>
          <a:xfrm>
            <a:off x="6400800" y="3365446"/>
            <a:ext cx="4953000" cy="426393"/>
          </a:xfrm>
        </p:spPr>
        <p:txBody>
          <a:bodyPr/>
          <a:lstStyle/>
          <a:p>
            <a:r>
              <a:rPr lang="en-US" dirty="0"/>
              <a:t>Competitors</a:t>
            </a:r>
          </a:p>
        </p:txBody>
      </p:sp>
      <p:sp>
        <p:nvSpPr>
          <p:cNvPr id="6" name="Text Placeholder 5">
            <a:extLst>
              <a:ext uri="{FF2B5EF4-FFF2-40B4-BE49-F238E27FC236}">
                <a16:creationId xmlns:a16="http://schemas.microsoft.com/office/drawing/2014/main" id="{653FA3EF-7124-4E69-8D7C-68B2154F6E6F}"/>
              </a:ext>
            </a:extLst>
          </p:cNvPr>
          <p:cNvSpPr>
            <a:spLocks noGrp="1"/>
          </p:cNvSpPr>
          <p:nvPr>
            <p:ph type="body" sz="quarter" idx="17"/>
          </p:nvPr>
        </p:nvSpPr>
        <p:spPr>
          <a:xfrm>
            <a:off x="6400800" y="3744950"/>
            <a:ext cx="4953000" cy="2046251"/>
          </a:xfrm>
        </p:spPr>
        <p:txBody>
          <a:bodyPr/>
          <a:lstStyle/>
          <a:p>
            <a:r>
              <a:rPr lang="en-ZA" dirty="0"/>
              <a:t>Company A</a:t>
            </a:r>
            <a:r>
              <a:rPr lang="en-US" dirty="0"/>
              <a:t>​</a:t>
            </a:r>
            <a:br>
              <a:rPr lang="en-US" dirty="0"/>
            </a:br>
            <a:r>
              <a:rPr lang="en-ZA" dirty="0"/>
              <a:t>Product is more expensive</a:t>
            </a:r>
            <a:r>
              <a:rPr lang="en-US" dirty="0"/>
              <a:t>​</a:t>
            </a:r>
          </a:p>
          <a:p>
            <a:endParaRPr lang="en-US" dirty="0"/>
          </a:p>
          <a:p>
            <a:r>
              <a:rPr lang="en-ZA" dirty="0"/>
              <a:t>Companies B &amp; C </a:t>
            </a:r>
            <a:r>
              <a:rPr lang="en-US" dirty="0"/>
              <a:t>​</a:t>
            </a:r>
            <a:br>
              <a:rPr lang="en-US" dirty="0"/>
            </a:br>
            <a:r>
              <a:rPr lang="en-ZA" dirty="0"/>
              <a:t>Product is expensive and inconvenient to use</a:t>
            </a:r>
            <a:r>
              <a:rPr lang="en-US" dirty="0"/>
              <a:t>​</a:t>
            </a:r>
          </a:p>
          <a:p>
            <a:endParaRPr lang="en-US" dirty="0"/>
          </a:p>
          <a:p>
            <a:r>
              <a:rPr lang="en-ZA" dirty="0"/>
              <a:t>Companies D &amp; E</a:t>
            </a:r>
            <a:r>
              <a:rPr lang="en-US" dirty="0"/>
              <a:t>​</a:t>
            </a:r>
            <a:br>
              <a:rPr lang="en-US" dirty="0"/>
            </a:br>
            <a:r>
              <a:rPr lang="en-ZA" dirty="0"/>
              <a:t>Product is affordable, but inconvenient to use</a:t>
            </a:r>
            <a:endParaRPr lang="en-US" dirty="0"/>
          </a:p>
        </p:txBody>
      </p:sp>
      <p:sp>
        <p:nvSpPr>
          <p:cNvPr id="34" name="Date Placeholder 33">
            <a:extLst>
              <a:ext uri="{FF2B5EF4-FFF2-40B4-BE49-F238E27FC236}">
                <a16:creationId xmlns:a16="http://schemas.microsoft.com/office/drawing/2014/main" id="{CE5FA933-8959-4B54-AC99-11D1045822E8}"/>
              </a:ext>
            </a:extLst>
          </p:cNvPr>
          <p:cNvSpPr>
            <a:spLocks noGrp="1"/>
          </p:cNvSpPr>
          <p:nvPr>
            <p:ph type="dt" sz="half" idx="2"/>
          </p:nvPr>
        </p:nvSpPr>
        <p:spPr>
          <a:xfrm>
            <a:off x="838200" y="6356350"/>
            <a:ext cx="2743200" cy="365125"/>
          </a:xfrm>
        </p:spPr>
        <p:txBody>
          <a:bodyPr/>
          <a:lstStyle/>
          <a:p>
            <a:r>
              <a:rPr lang="en-US" dirty="0"/>
              <a:t>20XX</a:t>
            </a:r>
          </a:p>
        </p:txBody>
      </p:sp>
      <p:sp>
        <p:nvSpPr>
          <p:cNvPr id="35" name="Footer Placeholder 34">
            <a:extLst>
              <a:ext uri="{FF2B5EF4-FFF2-40B4-BE49-F238E27FC236}">
                <a16:creationId xmlns:a16="http://schemas.microsoft.com/office/drawing/2014/main" id="{359ECB67-53CE-46F0-8F4C-CF75ABD549B6}"/>
              </a:ext>
            </a:extLst>
          </p:cNvPr>
          <p:cNvSpPr>
            <a:spLocks noGrp="1"/>
          </p:cNvSpPr>
          <p:nvPr>
            <p:ph type="ftr" sz="quarter" idx="3"/>
          </p:nvPr>
        </p:nvSpPr>
        <p:spPr>
          <a:xfrm>
            <a:off x="4038600" y="6356350"/>
            <a:ext cx="4114800" cy="365125"/>
          </a:xfrm>
        </p:spPr>
        <p:txBody>
          <a:bodyPr/>
          <a:lstStyle/>
          <a:p>
            <a:r>
              <a:rPr lang="en-US" dirty="0"/>
              <a:t>Pitch deck</a:t>
            </a:r>
          </a:p>
        </p:txBody>
      </p:sp>
      <p:sp>
        <p:nvSpPr>
          <p:cNvPr id="36" name="Slide Number Placeholder 35">
            <a:extLst>
              <a:ext uri="{FF2B5EF4-FFF2-40B4-BE49-F238E27FC236}">
                <a16:creationId xmlns:a16="http://schemas.microsoft.com/office/drawing/2014/main" id="{4224E8B4-C6BD-4998-8E02-7B2861BBB464}"/>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34</a:t>
            </a:fld>
            <a:endParaRPr lang="en-US" dirty="0"/>
          </a:p>
        </p:txBody>
      </p:sp>
      <p:sp>
        <p:nvSpPr>
          <p:cNvPr id="56" name="Rectangle 55">
            <a:extLst>
              <a:ext uri="{FF2B5EF4-FFF2-40B4-BE49-F238E27FC236}">
                <a16:creationId xmlns:a16="http://schemas.microsoft.com/office/drawing/2014/main" id="{B1A47241-52E5-4D60-BFBB-CDEA5AE2B29A}"/>
              </a:ext>
              <a:ext uri="{C183D7F6-B498-43B3-948B-1728B52AA6E4}">
                <adec:decorative xmlns:adec="http://schemas.microsoft.com/office/drawing/2017/decorative" val="1"/>
              </a:ext>
            </a:extLst>
          </p:cNvPr>
          <p:cNvSpPr/>
          <p:nvPr/>
        </p:nvSpPr>
        <p:spPr>
          <a:xfrm>
            <a:off x="0" y="-1"/>
            <a:ext cx="6095999" cy="2139951"/>
          </a:xfrm>
          <a:prstGeom prst="rect">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32638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8C4CD6F5-95D8-45E8-B793-B1E0D78C95F7}"/>
              </a:ext>
            </a:extLst>
          </p:cNvPr>
          <p:cNvSpPr>
            <a:spLocks noGrp="1"/>
          </p:cNvSpPr>
          <p:nvPr>
            <p:ph type="title"/>
          </p:nvPr>
        </p:nvSpPr>
        <p:spPr>
          <a:xfrm>
            <a:off x="740427" y="571145"/>
            <a:ext cx="5355570" cy="438144"/>
          </a:xfrm>
        </p:spPr>
        <p:txBody>
          <a:bodyPr/>
          <a:lstStyle/>
          <a:p>
            <a:r>
              <a:rPr lang="en-US" noProof="0" dirty="0"/>
              <a:t>Competitive layout</a:t>
            </a:r>
            <a:endParaRPr lang="en-US" dirty="0"/>
          </a:p>
        </p:txBody>
      </p:sp>
      <p:sp>
        <p:nvSpPr>
          <p:cNvPr id="33" name="Text Placeholder 32">
            <a:extLst>
              <a:ext uri="{FF2B5EF4-FFF2-40B4-BE49-F238E27FC236}">
                <a16:creationId xmlns:a16="http://schemas.microsoft.com/office/drawing/2014/main" id="{77A19CB6-7EA1-4846-BA43-DADCACE60322}"/>
              </a:ext>
            </a:extLst>
          </p:cNvPr>
          <p:cNvSpPr>
            <a:spLocks noGrp="1"/>
          </p:cNvSpPr>
          <p:nvPr>
            <p:ph type="body" sz="quarter" idx="16"/>
          </p:nvPr>
        </p:nvSpPr>
        <p:spPr>
          <a:xfrm>
            <a:off x="6463262" y="311795"/>
            <a:ext cx="1706966" cy="426393"/>
          </a:xfrm>
        </p:spPr>
        <p:txBody>
          <a:bodyPr/>
          <a:lstStyle/>
          <a:p>
            <a:r>
              <a:rPr lang="en-US" dirty="0"/>
              <a:t>convenient</a:t>
            </a:r>
          </a:p>
        </p:txBody>
      </p:sp>
      <p:sp>
        <p:nvSpPr>
          <p:cNvPr id="37" name="Text Placeholder 36">
            <a:extLst>
              <a:ext uri="{FF2B5EF4-FFF2-40B4-BE49-F238E27FC236}">
                <a16:creationId xmlns:a16="http://schemas.microsoft.com/office/drawing/2014/main" id="{A3B8002E-960A-4D35-8AB9-E0DE71A28AB9}"/>
              </a:ext>
            </a:extLst>
          </p:cNvPr>
          <p:cNvSpPr>
            <a:spLocks noGrp="1"/>
          </p:cNvSpPr>
          <p:nvPr>
            <p:ph type="body" sz="quarter" idx="20"/>
          </p:nvPr>
        </p:nvSpPr>
        <p:spPr>
          <a:xfrm>
            <a:off x="8026762" y="1774346"/>
            <a:ext cx="1929792" cy="426393"/>
          </a:xfrm>
        </p:spPr>
        <p:txBody>
          <a:bodyPr anchor="ctr"/>
          <a:lstStyle/>
          <a:p>
            <a:r>
              <a:rPr lang="en-US" dirty="0"/>
              <a:t>contoso</a:t>
            </a:r>
          </a:p>
        </p:txBody>
      </p:sp>
      <p:sp>
        <p:nvSpPr>
          <p:cNvPr id="87" name="Text Placeholder 86">
            <a:extLst>
              <a:ext uri="{FF2B5EF4-FFF2-40B4-BE49-F238E27FC236}">
                <a16:creationId xmlns:a16="http://schemas.microsoft.com/office/drawing/2014/main" id="{3A86C768-908B-4AA6-AFE5-AEA1D9CD1AC8}"/>
              </a:ext>
            </a:extLst>
          </p:cNvPr>
          <p:cNvSpPr>
            <a:spLocks noGrp="1"/>
          </p:cNvSpPr>
          <p:nvPr>
            <p:ph type="body" sz="quarter" idx="25"/>
          </p:nvPr>
        </p:nvSpPr>
        <p:spPr>
          <a:xfrm>
            <a:off x="6083673" y="2261070"/>
            <a:ext cx="913553" cy="426393"/>
          </a:xfrm>
        </p:spPr>
        <p:txBody>
          <a:bodyPr/>
          <a:lstStyle/>
          <a:p>
            <a:r>
              <a:rPr lang="en-US" dirty="0"/>
              <a:t>A</a:t>
            </a:r>
          </a:p>
        </p:txBody>
      </p:sp>
      <p:sp>
        <p:nvSpPr>
          <p:cNvPr id="35" name="Text Placeholder 34">
            <a:extLst>
              <a:ext uri="{FF2B5EF4-FFF2-40B4-BE49-F238E27FC236}">
                <a16:creationId xmlns:a16="http://schemas.microsoft.com/office/drawing/2014/main" id="{419224EA-4B21-4626-8AF4-E21AA43A2EE0}"/>
              </a:ext>
            </a:extLst>
          </p:cNvPr>
          <p:cNvSpPr>
            <a:spLocks noGrp="1"/>
          </p:cNvSpPr>
          <p:nvPr>
            <p:ph type="body" sz="quarter" idx="18"/>
          </p:nvPr>
        </p:nvSpPr>
        <p:spPr>
          <a:xfrm>
            <a:off x="3149242" y="3061800"/>
            <a:ext cx="1706966" cy="426393"/>
          </a:xfrm>
        </p:spPr>
        <p:txBody>
          <a:bodyPr/>
          <a:lstStyle/>
          <a:p>
            <a:r>
              <a:rPr lang="en-US" dirty="0"/>
              <a:t>Expensive​</a:t>
            </a:r>
          </a:p>
        </p:txBody>
      </p:sp>
      <p:sp>
        <p:nvSpPr>
          <p:cNvPr id="36" name="Text Placeholder 35">
            <a:extLst>
              <a:ext uri="{FF2B5EF4-FFF2-40B4-BE49-F238E27FC236}">
                <a16:creationId xmlns:a16="http://schemas.microsoft.com/office/drawing/2014/main" id="{AA6CEF7D-A869-47A8-8A5D-98CF9A5F8934}"/>
              </a:ext>
            </a:extLst>
          </p:cNvPr>
          <p:cNvSpPr>
            <a:spLocks noGrp="1"/>
          </p:cNvSpPr>
          <p:nvPr>
            <p:ph type="body" sz="quarter" idx="19"/>
          </p:nvPr>
        </p:nvSpPr>
        <p:spPr>
          <a:xfrm>
            <a:off x="9795826" y="3061800"/>
            <a:ext cx="1706966" cy="426393"/>
          </a:xfrm>
        </p:spPr>
        <p:txBody>
          <a:bodyPr/>
          <a:lstStyle/>
          <a:p>
            <a:r>
              <a:rPr lang="en-US" dirty="0"/>
              <a:t>affordable</a:t>
            </a:r>
          </a:p>
        </p:txBody>
      </p:sp>
      <p:sp>
        <p:nvSpPr>
          <p:cNvPr id="85" name="Text Placeholder 84">
            <a:extLst>
              <a:ext uri="{FF2B5EF4-FFF2-40B4-BE49-F238E27FC236}">
                <a16:creationId xmlns:a16="http://schemas.microsoft.com/office/drawing/2014/main" id="{AE18E477-2C5C-4571-96B3-503E72EF4DC2}"/>
              </a:ext>
            </a:extLst>
          </p:cNvPr>
          <p:cNvSpPr>
            <a:spLocks noGrp="1"/>
          </p:cNvSpPr>
          <p:nvPr>
            <p:ph type="body" sz="quarter" idx="23"/>
          </p:nvPr>
        </p:nvSpPr>
        <p:spPr>
          <a:xfrm>
            <a:off x="7713450" y="3671475"/>
            <a:ext cx="913553" cy="426393"/>
          </a:xfrm>
        </p:spPr>
        <p:txBody>
          <a:bodyPr/>
          <a:lstStyle/>
          <a:p>
            <a:r>
              <a:rPr lang="en-US" dirty="0"/>
              <a:t>B</a:t>
            </a:r>
          </a:p>
        </p:txBody>
      </p:sp>
      <p:sp>
        <p:nvSpPr>
          <p:cNvPr id="83" name="Text Placeholder 82">
            <a:extLst>
              <a:ext uri="{FF2B5EF4-FFF2-40B4-BE49-F238E27FC236}">
                <a16:creationId xmlns:a16="http://schemas.microsoft.com/office/drawing/2014/main" id="{62F3E2A5-E5C6-4624-A138-5E06608FB931}"/>
              </a:ext>
            </a:extLst>
          </p:cNvPr>
          <p:cNvSpPr>
            <a:spLocks noGrp="1"/>
          </p:cNvSpPr>
          <p:nvPr>
            <p:ph type="body" sz="quarter" idx="21"/>
          </p:nvPr>
        </p:nvSpPr>
        <p:spPr>
          <a:xfrm>
            <a:off x="4418984" y="4145197"/>
            <a:ext cx="913553" cy="426393"/>
          </a:xfrm>
        </p:spPr>
        <p:txBody>
          <a:bodyPr/>
          <a:lstStyle/>
          <a:p>
            <a:r>
              <a:rPr lang="en-US" dirty="0"/>
              <a:t>D</a:t>
            </a:r>
          </a:p>
        </p:txBody>
      </p:sp>
      <p:sp>
        <p:nvSpPr>
          <p:cNvPr id="84" name="Text Placeholder 83">
            <a:extLst>
              <a:ext uri="{FF2B5EF4-FFF2-40B4-BE49-F238E27FC236}">
                <a16:creationId xmlns:a16="http://schemas.microsoft.com/office/drawing/2014/main" id="{D7382F8F-7AA1-4709-9477-1BFDB3F2BF02}"/>
              </a:ext>
            </a:extLst>
          </p:cNvPr>
          <p:cNvSpPr>
            <a:spLocks noGrp="1"/>
          </p:cNvSpPr>
          <p:nvPr>
            <p:ph type="body" sz="quarter" idx="22"/>
          </p:nvPr>
        </p:nvSpPr>
        <p:spPr>
          <a:xfrm>
            <a:off x="5685509" y="4584197"/>
            <a:ext cx="913553" cy="426393"/>
          </a:xfrm>
        </p:spPr>
        <p:txBody>
          <a:bodyPr/>
          <a:lstStyle/>
          <a:p>
            <a:r>
              <a:rPr lang="en-US" dirty="0"/>
              <a:t>E</a:t>
            </a:r>
          </a:p>
        </p:txBody>
      </p:sp>
      <p:sp>
        <p:nvSpPr>
          <p:cNvPr id="86" name="Text Placeholder 85">
            <a:extLst>
              <a:ext uri="{FF2B5EF4-FFF2-40B4-BE49-F238E27FC236}">
                <a16:creationId xmlns:a16="http://schemas.microsoft.com/office/drawing/2014/main" id="{FE7F44BE-BE5E-49C9-8F98-329311F2ABE9}"/>
              </a:ext>
            </a:extLst>
          </p:cNvPr>
          <p:cNvSpPr>
            <a:spLocks noGrp="1"/>
          </p:cNvSpPr>
          <p:nvPr>
            <p:ph type="body" sz="quarter" idx="24"/>
          </p:nvPr>
        </p:nvSpPr>
        <p:spPr>
          <a:xfrm>
            <a:off x="9650168" y="4298971"/>
            <a:ext cx="913553" cy="426393"/>
          </a:xfrm>
        </p:spPr>
        <p:txBody>
          <a:bodyPr/>
          <a:lstStyle/>
          <a:p>
            <a:r>
              <a:rPr lang="en-US" dirty="0"/>
              <a:t>C</a:t>
            </a:r>
          </a:p>
        </p:txBody>
      </p:sp>
      <p:sp>
        <p:nvSpPr>
          <p:cNvPr id="34" name="Text Placeholder 33">
            <a:extLst>
              <a:ext uri="{FF2B5EF4-FFF2-40B4-BE49-F238E27FC236}">
                <a16:creationId xmlns:a16="http://schemas.microsoft.com/office/drawing/2014/main" id="{2A4E14BF-E159-4BBD-B32F-775933F241DD}"/>
              </a:ext>
            </a:extLst>
          </p:cNvPr>
          <p:cNvSpPr>
            <a:spLocks noGrp="1"/>
          </p:cNvSpPr>
          <p:nvPr>
            <p:ph type="body" sz="quarter" idx="17"/>
          </p:nvPr>
        </p:nvSpPr>
        <p:spPr>
          <a:xfrm>
            <a:off x="6463261" y="5683895"/>
            <a:ext cx="1706966" cy="426393"/>
          </a:xfrm>
        </p:spPr>
        <p:txBody>
          <a:bodyPr/>
          <a:lstStyle/>
          <a:p>
            <a:r>
              <a:rPr lang="en-US" dirty="0"/>
              <a:t>Inconvenient​</a:t>
            </a:r>
          </a:p>
        </p:txBody>
      </p:sp>
      <p:sp>
        <p:nvSpPr>
          <p:cNvPr id="3" name="Date Placeholder 2">
            <a:extLst>
              <a:ext uri="{FF2B5EF4-FFF2-40B4-BE49-F238E27FC236}">
                <a16:creationId xmlns:a16="http://schemas.microsoft.com/office/drawing/2014/main" id="{ECD789C9-A8D3-405A-923E-DCF8CBB72209}"/>
              </a:ext>
            </a:extLst>
          </p:cNvPr>
          <p:cNvSpPr>
            <a:spLocks noGrp="1"/>
          </p:cNvSpPr>
          <p:nvPr>
            <p:ph type="dt" sz="half" idx="10"/>
          </p:nvPr>
        </p:nvSpPr>
        <p:spPr>
          <a:xfrm>
            <a:off x="838200" y="6356350"/>
            <a:ext cx="2743200" cy="365125"/>
          </a:xfrm>
        </p:spPr>
        <p:txBody>
          <a:bodyPr/>
          <a:lstStyle/>
          <a:p>
            <a:r>
              <a:rPr lang="en-US" dirty="0"/>
              <a:t>20XX</a:t>
            </a:r>
          </a:p>
        </p:txBody>
      </p:sp>
      <p:sp>
        <p:nvSpPr>
          <p:cNvPr id="4" name="Footer Placeholder 3">
            <a:extLst>
              <a:ext uri="{FF2B5EF4-FFF2-40B4-BE49-F238E27FC236}">
                <a16:creationId xmlns:a16="http://schemas.microsoft.com/office/drawing/2014/main" id="{1453CC1F-4953-4CF6-935A-455B90D91A04}"/>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5" name="Slide Number Placeholder 4">
            <a:extLst>
              <a:ext uri="{FF2B5EF4-FFF2-40B4-BE49-F238E27FC236}">
                <a16:creationId xmlns:a16="http://schemas.microsoft.com/office/drawing/2014/main" id="{B14FF064-6A5C-40FF-A678-6A79023E0956}"/>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35</a:t>
            </a:fld>
            <a:endParaRPr lang="en-US" dirty="0"/>
          </a:p>
        </p:txBody>
      </p:sp>
    </p:spTree>
    <p:extLst>
      <p:ext uri="{BB962C8B-B14F-4D97-AF65-F5344CB8AC3E}">
        <p14:creationId xmlns:p14="http://schemas.microsoft.com/office/powerpoint/2010/main" val="33724861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D64EB56-7814-4ADB-BD4C-D4E42F8780CA}"/>
              </a:ext>
            </a:extLst>
          </p:cNvPr>
          <p:cNvSpPr>
            <a:spLocks noGrp="1"/>
          </p:cNvSpPr>
          <p:nvPr>
            <p:ph type="title"/>
          </p:nvPr>
        </p:nvSpPr>
        <p:spPr>
          <a:xfrm>
            <a:off x="827314" y="627486"/>
            <a:ext cx="5268686" cy="568896"/>
          </a:xfrm>
        </p:spPr>
        <p:txBody>
          <a:bodyPr/>
          <a:lstStyle/>
          <a:p>
            <a:r>
              <a:rPr lang="en-US" noProof="0" dirty="0"/>
              <a:t>Growth strategy</a:t>
            </a:r>
            <a:endParaRPr lang="en-US" dirty="0"/>
          </a:p>
        </p:txBody>
      </p:sp>
      <p:sp>
        <p:nvSpPr>
          <p:cNvPr id="36" name="Text Placeholder 35">
            <a:extLst>
              <a:ext uri="{FF2B5EF4-FFF2-40B4-BE49-F238E27FC236}">
                <a16:creationId xmlns:a16="http://schemas.microsoft.com/office/drawing/2014/main" id="{961EE219-B131-4C25-AE31-AD3B197A4B72}"/>
              </a:ext>
            </a:extLst>
          </p:cNvPr>
          <p:cNvSpPr>
            <a:spLocks noGrp="1"/>
          </p:cNvSpPr>
          <p:nvPr>
            <p:ph type="body" sz="quarter" idx="33"/>
          </p:nvPr>
        </p:nvSpPr>
        <p:spPr>
          <a:xfrm>
            <a:off x="820438" y="1011439"/>
            <a:ext cx="4989233" cy="568896"/>
          </a:xfrm>
        </p:spPr>
        <p:txBody>
          <a:bodyPr/>
          <a:lstStyle/>
          <a:p>
            <a:r>
              <a:rPr lang="en-ZA" dirty="0"/>
              <a:t>How we’ll scale in the future</a:t>
            </a:r>
            <a:r>
              <a:rPr lang="en-US" dirty="0"/>
              <a:t>​</a:t>
            </a:r>
          </a:p>
        </p:txBody>
      </p:sp>
      <p:sp>
        <p:nvSpPr>
          <p:cNvPr id="66" name="Text Placeholder 65">
            <a:extLst>
              <a:ext uri="{FF2B5EF4-FFF2-40B4-BE49-F238E27FC236}">
                <a16:creationId xmlns:a16="http://schemas.microsoft.com/office/drawing/2014/main" id="{09C30599-76A8-4BC6-94F7-A80189E48464}"/>
              </a:ext>
            </a:extLst>
          </p:cNvPr>
          <p:cNvSpPr>
            <a:spLocks noGrp="1"/>
          </p:cNvSpPr>
          <p:nvPr>
            <p:ph type="body" sz="quarter" idx="26"/>
          </p:nvPr>
        </p:nvSpPr>
        <p:spPr/>
        <p:txBody>
          <a:bodyPr/>
          <a:lstStyle/>
          <a:p>
            <a:r>
              <a:rPr lang="en-US" dirty="0"/>
              <a:t>Feb 20xx</a:t>
            </a:r>
          </a:p>
        </p:txBody>
      </p:sp>
      <p:sp>
        <p:nvSpPr>
          <p:cNvPr id="82" name="Text Placeholder 81">
            <a:extLst>
              <a:ext uri="{FF2B5EF4-FFF2-40B4-BE49-F238E27FC236}">
                <a16:creationId xmlns:a16="http://schemas.microsoft.com/office/drawing/2014/main" id="{47CF6540-6A1C-4A70-8BA0-6A13694F1AE2}"/>
              </a:ext>
            </a:extLst>
          </p:cNvPr>
          <p:cNvSpPr>
            <a:spLocks noGrp="1"/>
          </p:cNvSpPr>
          <p:nvPr>
            <p:ph type="body" sz="quarter" idx="13"/>
          </p:nvPr>
        </p:nvSpPr>
        <p:spPr>
          <a:xfrm>
            <a:off x="2727695" y="2044485"/>
            <a:ext cx="3081975" cy="1121230"/>
          </a:xfrm>
        </p:spPr>
        <p:txBody>
          <a:bodyPr/>
          <a:lstStyle/>
          <a:p>
            <a:r>
              <a:rPr lang="en-US" dirty="0"/>
              <a:t>Roll out product to local farms in the region to help establish the product​</a:t>
            </a:r>
          </a:p>
        </p:txBody>
      </p:sp>
      <p:sp>
        <p:nvSpPr>
          <p:cNvPr id="147" name="Text Placeholder 146">
            <a:extLst>
              <a:ext uri="{FF2B5EF4-FFF2-40B4-BE49-F238E27FC236}">
                <a16:creationId xmlns:a16="http://schemas.microsoft.com/office/drawing/2014/main" id="{85278DC3-7465-427B-9DD5-7E46CE00FFC1}"/>
              </a:ext>
            </a:extLst>
          </p:cNvPr>
          <p:cNvSpPr>
            <a:spLocks noGrp="1"/>
          </p:cNvSpPr>
          <p:nvPr>
            <p:ph type="body" sz="quarter" idx="34"/>
          </p:nvPr>
        </p:nvSpPr>
        <p:spPr>
          <a:xfrm>
            <a:off x="920666" y="3428263"/>
            <a:ext cx="1584471" cy="1121230"/>
          </a:xfrm>
        </p:spPr>
        <p:txBody>
          <a:bodyPr/>
          <a:lstStyle/>
          <a:p>
            <a:r>
              <a:rPr lang="en-US" dirty="0"/>
              <a:t>May 20xx</a:t>
            </a:r>
          </a:p>
        </p:txBody>
      </p:sp>
      <p:sp>
        <p:nvSpPr>
          <p:cNvPr id="173" name="Text Placeholder 172">
            <a:extLst>
              <a:ext uri="{FF2B5EF4-FFF2-40B4-BE49-F238E27FC236}">
                <a16:creationId xmlns:a16="http://schemas.microsoft.com/office/drawing/2014/main" id="{1B5D0D81-8352-40FD-B232-D587379A48F6}"/>
              </a:ext>
            </a:extLst>
          </p:cNvPr>
          <p:cNvSpPr>
            <a:spLocks noGrp="1"/>
          </p:cNvSpPr>
          <p:nvPr>
            <p:ph type="body" sz="quarter" idx="35"/>
          </p:nvPr>
        </p:nvSpPr>
        <p:spPr>
          <a:xfrm>
            <a:off x="2727695" y="3428263"/>
            <a:ext cx="3081975" cy="1121230"/>
          </a:xfrm>
        </p:spPr>
        <p:txBody>
          <a:bodyPr/>
          <a:lstStyle/>
          <a:p>
            <a:r>
              <a:rPr lang="en-US" dirty="0"/>
              <a:t>Release the product to the general public and monitor press and regional market trends​</a:t>
            </a:r>
          </a:p>
        </p:txBody>
      </p:sp>
      <p:sp>
        <p:nvSpPr>
          <p:cNvPr id="149" name="Text Placeholder 148">
            <a:extLst>
              <a:ext uri="{FF2B5EF4-FFF2-40B4-BE49-F238E27FC236}">
                <a16:creationId xmlns:a16="http://schemas.microsoft.com/office/drawing/2014/main" id="{9D611317-439A-40F5-AA3E-CF88472F54C4}"/>
              </a:ext>
            </a:extLst>
          </p:cNvPr>
          <p:cNvSpPr>
            <a:spLocks noGrp="1"/>
          </p:cNvSpPr>
          <p:nvPr>
            <p:ph type="body" sz="quarter" idx="36"/>
          </p:nvPr>
        </p:nvSpPr>
        <p:spPr>
          <a:xfrm>
            <a:off x="920666" y="4812041"/>
            <a:ext cx="1584471" cy="1121230"/>
          </a:xfrm>
        </p:spPr>
        <p:txBody>
          <a:bodyPr/>
          <a:lstStyle/>
          <a:p>
            <a:r>
              <a:rPr lang="en-US" dirty="0"/>
              <a:t>Oct 20xx</a:t>
            </a:r>
          </a:p>
        </p:txBody>
      </p:sp>
      <p:sp>
        <p:nvSpPr>
          <p:cNvPr id="174" name="Text Placeholder 173">
            <a:extLst>
              <a:ext uri="{FF2B5EF4-FFF2-40B4-BE49-F238E27FC236}">
                <a16:creationId xmlns:a16="http://schemas.microsoft.com/office/drawing/2014/main" id="{AFFA4C3C-8D8D-4DAB-A3FC-6ACD990091D0}"/>
              </a:ext>
            </a:extLst>
          </p:cNvPr>
          <p:cNvSpPr>
            <a:spLocks noGrp="1"/>
          </p:cNvSpPr>
          <p:nvPr>
            <p:ph type="body" sz="quarter" idx="37"/>
          </p:nvPr>
        </p:nvSpPr>
        <p:spPr>
          <a:xfrm>
            <a:off x="2727695" y="4812041"/>
            <a:ext cx="3081975" cy="1121230"/>
          </a:xfrm>
        </p:spPr>
        <p:txBody>
          <a:bodyPr/>
          <a:lstStyle/>
          <a:p>
            <a:r>
              <a:rPr lang="en-US" dirty="0"/>
              <a:t>Gather feedback from the agriculture and farming community to expand availability of the product​</a:t>
            </a:r>
          </a:p>
        </p:txBody>
      </p:sp>
      <p:sp>
        <p:nvSpPr>
          <p:cNvPr id="2" name="Date Placeholder 1">
            <a:extLst>
              <a:ext uri="{FF2B5EF4-FFF2-40B4-BE49-F238E27FC236}">
                <a16:creationId xmlns:a16="http://schemas.microsoft.com/office/drawing/2014/main" id="{295CFB4A-6359-4A5C-B94D-1A54B544E3D0}"/>
              </a:ext>
            </a:extLst>
          </p:cNvPr>
          <p:cNvSpPr>
            <a:spLocks noGrp="1"/>
          </p:cNvSpPr>
          <p:nvPr>
            <p:ph type="dt" sz="half" idx="2"/>
          </p:nvPr>
        </p:nvSpPr>
        <p:spPr>
          <a:xfrm>
            <a:off x="838200" y="6356350"/>
            <a:ext cx="1590675" cy="365125"/>
          </a:xfrm>
        </p:spPr>
        <p:txBody>
          <a:bodyPr/>
          <a:lstStyle/>
          <a:p>
            <a:r>
              <a:rPr lang="en-US" dirty="0"/>
              <a:t>20XX</a:t>
            </a:r>
          </a:p>
        </p:txBody>
      </p:sp>
      <p:sp>
        <p:nvSpPr>
          <p:cNvPr id="3" name="Footer Placeholder 2">
            <a:extLst>
              <a:ext uri="{FF2B5EF4-FFF2-40B4-BE49-F238E27FC236}">
                <a16:creationId xmlns:a16="http://schemas.microsoft.com/office/drawing/2014/main" id="{CEB23F79-82E5-43EE-8390-DF067A88C957}"/>
              </a:ext>
            </a:extLst>
          </p:cNvPr>
          <p:cNvSpPr>
            <a:spLocks noGrp="1"/>
          </p:cNvSpPr>
          <p:nvPr>
            <p:ph type="ftr" sz="quarter" idx="3"/>
          </p:nvPr>
        </p:nvSpPr>
        <p:spPr>
          <a:xfrm>
            <a:off x="6473608" y="6356350"/>
            <a:ext cx="2743200" cy="365125"/>
          </a:xfrm>
        </p:spPr>
        <p:txBody>
          <a:bodyPr/>
          <a:lstStyle/>
          <a:p>
            <a:r>
              <a:rPr lang="en-US" dirty="0"/>
              <a:t>Pitch deck</a:t>
            </a:r>
          </a:p>
        </p:txBody>
      </p:sp>
      <p:pic>
        <p:nvPicPr>
          <p:cNvPr id="21" name="Picture Placeholder 20" descr="Close up of green grass">
            <a:extLst>
              <a:ext uri="{FF2B5EF4-FFF2-40B4-BE49-F238E27FC236}">
                <a16:creationId xmlns:a16="http://schemas.microsoft.com/office/drawing/2014/main" id="{EF945BF7-34F4-4EEA-A280-470C550BC5E9}"/>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6683831" y="0"/>
            <a:ext cx="5508168" cy="6858000"/>
          </a:xfrm>
        </p:spPr>
      </p:pic>
      <p:sp>
        <p:nvSpPr>
          <p:cNvPr id="4" name="Slide Number Placeholder 3">
            <a:extLst>
              <a:ext uri="{FF2B5EF4-FFF2-40B4-BE49-F238E27FC236}">
                <a16:creationId xmlns:a16="http://schemas.microsoft.com/office/drawing/2014/main" id="{32662DA0-3900-45BB-8F3C-556CCD213AC8}"/>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36</a:t>
            </a:fld>
            <a:endParaRPr lang="en-US" dirty="0"/>
          </a:p>
        </p:txBody>
      </p:sp>
    </p:spTree>
    <p:extLst>
      <p:ext uri="{BB962C8B-B14F-4D97-AF65-F5344CB8AC3E}">
        <p14:creationId xmlns:p14="http://schemas.microsoft.com/office/powerpoint/2010/main" val="16048913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44">
            <a:extLst>
              <a:ext uri="{FF2B5EF4-FFF2-40B4-BE49-F238E27FC236}">
                <a16:creationId xmlns:a16="http://schemas.microsoft.com/office/drawing/2014/main" id="{783F2686-1393-4DFB-98E8-91B2C1C8BA4C}"/>
              </a:ext>
            </a:extLst>
          </p:cNvPr>
          <p:cNvSpPr>
            <a:spLocks noGrp="1"/>
          </p:cNvSpPr>
          <p:nvPr>
            <p:ph type="title"/>
          </p:nvPr>
        </p:nvSpPr>
        <p:spPr>
          <a:xfrm>
            <a:off x="4038600" y="599301"/>
            <a:ext cx="4114800" cy="607969"/>
          </a:xfrm>
        </p:spPr>
        <p:txBody>
          <a:bodyPr/>
          <a:lstStyle/>
          <a:p>
            <a:r>
              <a:rPr lang="en-US" noProof="0" dirty="0"/>
              <a:t>Traction</a:t>
            </a:r>
            <a:endParaRPr lang="en-US" dirty="0"/>
          </a:p>
        </p:txBody>
      </p:sp>
      <p:sp>
        <p:nvSpPr>
          <p:cNvPr id="199" name="Text Placeholder 198">
            <a:extLst>
              <a:ext uri="{FF2B5EF4-FFF2-40B4-BE49-F238E27FC236}">
                <a16:creationId xmlns:a16="http://schemas.microsoft.com/office/drawing/2014/main" id="{AE2BEFCD-CE33-41A5-B305-37261A133B7F}"/>
              </a:ext>
            </a:extLst>
          </p:cNvPr>
          <p:cNvSpPr>
            <a:spLocks noGrp="1"/>
          </p:cNvSpPr>
          <p:nvPr>
            <p:ph type="body" sz="quarter" idx="33"/>
          </p:nvPr>
        </p:nvSpPr>
        <p:spPr>
          <a:xfrm>
            <a:off x="4362186" y="1011441"/>
            <a:ext cx="3467628" cy="568896"/>
          </a:xfrm>
        </p:spPr>
        <p:txBody>
          <a:bodyPr/>
          <a:lstStyle/>
          <a:p>
            <a:r>
              <a:rPr lang="en-ZA" dirty="0"/>
              <a:t>Forecasting for success</a:t>
            </a:r>
            <a:r>
              <a:rPr lang="en-US" dirty="0"/>
              <a:t>​</a:t>
            </a:r>
          </a:p>
        </p:txBody>
      </p:sp>
      <p:sp>
        <p:nvSpPr>
          <p:cNvPr id="234" name="Text Placeholder 233">
            <a:extLst>
              <a:ext uri="{FF2B5EF4-FFF2-40B4-BE49-F238E27FC236}">
                <a16:creationId xmlns:a16="http://schemas.microsoft.com/office/drawing/2014/main" id="{37AADAF6-D8CA-408B-9297-EDE3ED23EAC4}"/>
              </a:ext>
            </a:extLst>
          </p:cNvPr>
          <p:cNvSpPr>
            <a:spLocks noGrp="1"/>
          </p:cNvSpPr>
          <p:nvPr>
            <p:ph type="body" sz="quarter" idx="34"/>
          </p:nvPr>
        </p:nvSpPr>
        <p:spPr>
          <a:xfrm>
            <a:off x="910838" y="2564313"/>
            <a:ext cx="4750631" cy="448769"/>
          </a:xfrm>
        </p:spPr>
        <p:txBody>
          <a:bodyPr/>
          <a:lstStyle/>
          <a:p>
            <a:r>
              <a:rPr lang="en-US" dirty="0"/>
              <a:t>Metrics</a:t>
            </a:r>
          </a:p>
        </p:txBody>
      </p:sp>
      <p:sp>
        <p:nvSpPr>
          <p:cNvPr id="13" name="Text Placeholder 12">
            <a:extLst>
              <a:ext uri="{FF2B5EF4-FFF2-40B4-BE49-F238E27FC236}">
                <a16:creationId xmlns:a16="http://schemas.microsoft.com/office/drawing/2014/main" id="{6F1B78D3-73E9-4E4A-A547-F0B4C23F1526}"/>
              </a:ext>
            </a:extLst>
          </p:cNvPr>
          <p:cNvSpPr>
            <a:spLocks noGrp="1"/>
          </p:cNvSpPr>
          <p:nvPr>
            <p:ph type="body" sz="quarter" idx="25"/>
          </p:nvPr>
        </p:nvSpPr>
        <p:spPr>
          <a:xfrm>
            <a:off x="7739877" y="2564313"/>
            <a:ext cx="3532840" cy="448769"/>
          </a:xfrm>
        </p:spPr>
        <p:txBody>
          <a:bodyPr/>
          <a:lstStyle/>
          <a:p>
            <a:r>
              <a:rPr lang="en-US" dirty="0"/>
              <a:t>Revenue by year</a:t>
            </a:r>
          </a:p>
        </p:txBody>
      </p:sp>
      <p:graphicFrame>
        <p:nvGraphicFramePr>
          <p:cNvPr id="85" name="Content Placeholder 84">
            <a:extLst>
              <a:ext uri="{FF2B5EF4-FFF2-40B4-BE49-F238E27FC236}">
                <a16:creationId xmlns:a16="http://schemas.microsoft.com/office/drawing/2014/main" id="{ECFF9EF6-2F82-4FB5-9F16-8D424467528B}"/>
              </a:ext>
            </a:extLst>
          </p:cNvPr>
          <p:cNvGraphicFramePr>
            <a:graphicFrameLocks noGrp="1"/>
          </p:cNvGraphicFramePr>
          <p:nvPr>
            <p:ph sz="quarter" idx="35"/>
            <p:extLst>
              <p:ext uri="{D42A27DB-BD31-4B8C-83A1-F6EECF244321}">
                <p14:modId xmlns:p14="http://schemas.microsoft.com/office/powerpoint/2010/main" val="2554705572"/>
              </p:ext>
            </p:extLst>
          </p:nvPr>
        </p:nvGraphicFramePr>
        <p:xfrm>
          <a:off x="911225" y="3187700"/>
          <a:ext cx="4750632" cy="2771481"/>
        </p:xfrm>
        <a:graphic>
          <a:graphicData uri="http://schemas.openxmlformats.org/drawingml/2006/table">
            <a:tbl>
              <a:tblPr firstRow="1" bandRow="1">
                <a:tableStyleId>{D27102A9-8310-4765-A935-A1911B00CA55}</a:tableStyleId>
              </a:tblPr>
              <a:tblGrid>
                <a:gridCol w="771481">
                  <a:extLst>
                    <a:ext uri="{9D8B030D-6E8A-4147-A177-3AD203B41FA5}">
                      <a16:colId xmlns:a16="http://schemas.microsoft.com/office/drawing/2014/main" val="1517755082"/>
                    </a:ext>
                  </a:extLst>
                </a:gridCol>
                <a:gridCol w="985625">
                  <a:extLst>
                    <a:ext uri="{9D8B030D-6E8A-4147-A177-3AD203B41FA5}">
                      <a16:colId xmlns:a16="http://schemas.microsoft.com/office/drawing/2014/main" val="2446386500"/>
                    </a:ext>
                  </a:extLst>
                </a:gridCol>
                <a:gridCol w="915234">
                  <a:extLst>
                    <a:ext uri="{9D8B030D-6E8A-4147-A177-3AD203B41FA5}">
                      <a16:colId xmlns:a16="http://schemas.microsoft.com/office/drawing/2014/main" val="3308918160"/>
                    </a:ext>
                  </a:extLst>
                </a:gridCol>
                <a:gridCol w="1014655">
                  <a:extLst>
                    <a:ext uri="{9D8B030D-6E8A-4147-A177-3AD203B41FA5}">
                      <a16:colId xmlns:a16="http://schemas.microsoft.com/office/drawing/2014/main" val="1854486728"/>
                    </a:ext>
                  </a:extLst>
                </a:gridCol>
                <a:gridCol w="1063637">
                  <a:extLst>
                    <a:ext uri="{9D8B030D-6E8A-4147-A177-3AD203B41FA5}">
                      <a16:colId xmlns:a16="http://schemas.microsoft.com/office/drawing/2014/main" val="1808496511"/>
                    </a:ext>
                  </a:extLst>
                </a:gridCol>
              </a:tblGrid>
              <a:tr h="720585">
                <a:tc>
                  <a:txBody>
                    <a:bodyPr/>
                    <a:lstStyle/>
                    <a:p>
                      <a:pPr algn="r"/>
                      <a:endParaRPr lang="en-US" sz="1700" cap="all" spc="400" baseline="0" dirty="0">
                        <a:solidFill>
                          <a:schemeClr val="accent6"/>
                        </a:solidFill>
                        <a:latin typeface="+mj-lt"/>
                      </a:endParaRPr>
                    </a:p>
                  </a:txBody>
                  <a:tcPr marL="78782" marR="78782" marT="39391" marB="39391" anchor="ctr"/>
                </a:tc>
                <a:tc>
                  <a:txBody>
                    <a:bodyPr/>
                    <a:lstStyle/>
                    <a:p>
                      <a:pPr algn="ctr"/>
                      <a:r>
                        <a:rPr lang="en-US" sz="1200" b="0" cap="all" spc="200" baseline="0" dirty="0">
                          <a:solidFill>
                            <a:schemeClr val="tx2">
                              <a:lumMod val="75000"/>
                            </a:schemeClr>
                          </a:solidFill>
                          <a:latin typeface="+mj-lt"/>
                        </a:rPr>
                        <a:t>clients</a:t>
                      </a:r>
                    </a:p>
                  </a:txBody>
                  <a:tcPr marL="78782" marR="78782" marT="39391" marB="39391" anchor="ctr"/>
                </a:tc>
                <a:tc>
                  <a:txBody>
                    <a:bodyPr/>
                    <a:lstStyle/>
                    <a:p>
                      <a:pPr algn="ctr"/>
                      <a:r>
                        <a:rPr lang="en-US" sz="1200" b="0" cap="all" spc="200" baseline="0" dirty="0">
                          <a:solidFill>
                            <a:schemeClr val="tx2">
                              <a:lumMod val="75000"/>
                            </a:schemeClr>
                          </a:solidFill>
                          <a:latin typeface="+mj-lt"/>
                        </a:rPr>
                        <a:t>orders</a:t>
                      </a:r>
                    </a:p>
                  </a:txBody>
                  <a:tcPr marL="78782" marR="78782" marT="39391" marB="39391" anchor="ctr"/>
                </a:tc>
                <a:tc>
                  <a:txBody>
                    <a:bodyPr/>
                    <a:lstStyle/>
                    <a:p>
                      <a:pPr algn="ctr"/>
                      <a:r>
                        <a:rPr lang="en-US" sz="1200" b="0" cap="all" spc="200" baseline="0" dirty="0">
                          <a:solidFill>
                            <a:schemeClr val="tx2">
                              <a:lumMod val="75000"/>
                            </a:schemeClr>
                          </a:solidFill>
                          <a:latin typeface="+mj-lt"/>
                        </a:rPr>
                        <a:t>Gross avenue</a:t>
                      </a:r>
                    </a:p>
                  </a:txBody>
                  <a:tcPr marL="78782" marR="78782" marT="39391" marB="39391" anchor="ctr"/>
                </a:tc>
                <a:tc>
                  <a:txBody>
                    <a:bodyPr/>
                    <a:lstStyle/>
                    <a:p>
                      <a:pPr algn="ctr"/>
                      <a:r>
                        <a:rPr lang="en-US" sz="1200" b="0" cap="all" spc="200" baseline="0" dirty="0">
                          <a:solidFill>
                            <a:schemeClr val="tx2">
                              <a:lumMod val="75000"/>
                            </a:schemeClr>
                          </a:solidFill>
                          <a:latin typeface="+mj-lt"/>
                        </a:rPr>
                        <a:t>Net revenue</a:t>
                      </a:r>
                    </a:p>
                  </a:txBody>
                  <a:tcPr marL="78782" marR="78782" marT="39391" marB="39391" anchor="ctr"/>
                </a:tc>
                <a:extLst>
                  <a:ext uri="{0D108BD9-81ED-4DB2-BD59-A6C34878D82A}">
                    <a16:rowId xmlns:a16="http://schemas.microsoft.com/office/drawing/2014/main" val="3100351803"/>
                  </a:ext>
                </a:extLst>
              </a:tr>
              <a:tr h="512724">
                <a:tc>
                  <a:txBody>
                    <a:bodyPr/>
                    <a:lstStyle/>
                    <a:p>
                      <a:pPr algn="ctr" rtl="0" fontAlgn="base"/>
                      <a:r>
                        <a:rPr lang="en-US" sz="1200" b="0" spc="100" baseline="0" dirty="0">
                          <a:solidFill>
                            <a:schemeClr val="tx2">
                              <a:lumMod val="75000"/>
                            </a:schemeClr>
                          </a:solidFill>
                          <a:effectLst/>
                          <a:latin typeface="+mj-lt"/>
                        </a:rPr>
                        <a:t>20XX​</a:t>
                      </a:r>
                      <a:endParaRPr lang="en-US" sz="1200" b="0" i="0" spc="100" baseline="0" dirty="0">
                        <a:solidFill>
                          <a:schemeClr val="tx2">
                            <a:lumMod val="75000"/>
                          </a:schemeClr>
                        </a:solidFill>
                        <a:effectLst/>
                        <a:latin typeface="+mj-lt"/>
                      </a:endParaRPr>
                    </a:p>
                  </a:txBody>
                  <a:tcPr marL="78782" marR="78782" marT="39391" marB="39391"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10​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1,100​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$10,000​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$7,000​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2801628125"/>
                  </a:ext>
                </a:extLst>
              </a:tr>
              <a:tr h="512724">
                <a:tc>
                  <a:txBody>
                    <a:bodyPr/>
                    <a:lstStyle/>
                    <a:p>
                      <a:pPr algn="ctr" rtl="0" fontAlgn="base"/>
                      <a:r>
                        <a:rPr lang="en-US" sz="1200" b="0" spc="100" baseline="0" dirty="0">
                          <a:solidFill>
                            <a:schemeClr val="tx2">
                              <a:lumMod val="75000"/>
                            </a:schemeClr>
                          </a:solidFill>
                          <a:effectLst/>
                          <a:latin typeface="+mj-lt"/>
                        </a:rPr>
                        <a:t>20XX​</a:t>
                      </a:r>
                      <a:endParaRPr lang="en-US" sz="1200" b="0" i="0" spc="100" baseline="0" dirty="0">
                        <a:solidFill>
                          <a:schemeClr val="tx2">
                            <a:lumMod val="75000"/>
                          </a:schemeClr>
                        </a:solidFill>
                        <a:effectLst/>
                        <a:latin typeface="+mj-lt"/>
                      </a:endParaRPr>
                    </a:p>
                  </a:txBody>
                  <a:tcPr marL="78782" marR="78782" marT="39391" marB="39391" anchor="ctr"/>
                </a:tc>
                <a:tc>
                  <a:txBody>
                    <a:bodyPr/>
                    <a:lstStyle/>
                    <a:p>
                      <a:pPr algn="ctr" rtl="0" fontAlgn="base"/>
                      <a:r>
                        <a:rPr lang="en-US" sz="1200" b="0" spc="100" baseline="0" dirty="0">
                          <a:solidFill>
                            <a:schemeClr val="accent5">
                              <a:lumMod val="50000"/>
                            </a:schemeClr>
                          </a:solidFill>
                          <a:effectLst/>
                        </a:rPr>
                        <a:t>20​</a:t>
                      </a:r>
                      <a:endParaRPr lang="en-US" sz="1200" b="0" i="0" spc="100" baseline="0" dirty="0">
                        <a:solidFill>
                          <a:schemeClr val="accent5">
                            <a:lumMod val="50000"/>
                          </a:schemeClr>
                        </a:solidFill>
                        <a:effectLst/>
                        <a:latin typeface="+mn-lt"/>
                      </a:endParaRPr>
                    </a:p>
                  </a:txBody>
                  <a:tcPr anchor="ctr"/>
                </a:tc>
                <a:tc>
                  <a:txBody>
                    <a:bodyPr/>
                    <a:lstStyle/>
                    <a:p>
                      <a:pPr algn="ctr" rtl="0" fontAlgn="base"/>
                      <a:r>
                        <a:rPr lang="en-US" sz="1200" b="0" spc="100" baseline="0" dirty="0">
                          <a:solidFill>
                            <a:schemeClr val="accent5">
                              <a:lumMod val="50000"/>
                            </a:schemeClr>
                          </a:solidFill>
                          <a:effectLst/>
                        </a:rPr>
                        <a:t>200​</a:t>
                      </a:r>
                      <a:endParaRPr lang="en-US" sz="1200" b="0" i="0" spc="100" baseline="0" dirty="0">
                        <a:solidFill>
                          <a:schemeClr val="accent5">
                            <a:lumMod val="50000"/>
                          </a:schemeClr>
                        </a:solidFill>
                        <a:effectLst/>
                        <a:latin typeface="+mn-lt"/>
                      </a:endParaRPr>
                    </a:p>
                  </a:txBody>
                  <a:tcPr anchor="ctr"/>
                </a:tc>
                <a:tc>
                  <a:txBody>
                    <a:bodyPr/>
                    <a:lstStyle/>
                    <a:p>
                      <a:pPr algn="ctr" rtl="0" fontAlgn="base"/>
                      <a:r>
                        <a:rPr lang="en-US" sz="1200" b="0" spc="100" baseline="0" dirty="0">
                          <a:solidFill>
                            <a:schemeClr val="accent5">
                              <a:lumMod val="50000"/>
                            </a:schemeClr>
                          </a:solidFill>
                          <a:effectLst/>
                        </a:rPr>
                        <a:t>$20,000​</a:t>
                      </a:r>
                      <a:endParaRPr lang="en-US" sz="1200" b="0" i="0" spc="100" baseline="0" dirty="0">
                        <a:solidFill>
                          <a:schemeClr val="accent5">
                            <a:lumMod val="50000"/>
                          </a:schemeClr>
                        </a:solidFill>
                        <a:effectLst/>
                        <a:latin typeface="+mn-lt"/>
                      </a:endParaRPr>
                    </a:p>
                  </a:txBody>
                  <a:tcPr anchor="ctr"/>
                </a:tc>
                <a:tc>
                  <a:txBody>
                    <a:bodyPr/>
                    <a:lstStyle/>
                    <a:p>
                      <a:pPr algn="ctr" rtl="0" fontAlgn="base"/>
                      <a:r>
                        <a:rPr lang="en-US" sz="1200" b="0" spc="100" baseline="0" dirty="0">
                          <a:solidFill>
                            <a:schemeClr val="accent5">
                              <a:lumMod val="50000"/>
                            </a:schemeClr>
                          </a:solidFill>
                          <a:effectLst/>
                        </a:rPr>
                        <a:t>$16,000​</a:t>
                      </a:r>
                      <a:endParaRPr lang="en-US" sz="1200" b="0" i="0" spc="100" baseline="0" dirty="0">
                        <a:solidFill>
                          <a:schemeClr val="accent5">
                            <a:lumMod val="50000"/>
                          </a:schemeClr>
                        </a:solidFill>
                        <a:effectLst/>
                        <a:latin typeface="+mn-lt"/>
                      </a:endParaRPr>
                    </a:p>
                  </a:txBody>
                  <a:tcPr anchor="ctr"/>
                </a:tc>
                <a:extLst>
                  <a:ext uri="{0D108BD9-81ED-4DB2-BD59-A6C34878D82A}">
                    <a16:rowId xmlns:a16="http://schemas.microsoft.com/office/drawing/2014/main" val="3635382780"/>
                  </a:ext>
                </a:extLst>
              </a:tr>
              <a:tr h="512724">
                <a:tc>
                  <a:txBody>
                    <a:bodyPr/>
                    <a:lstStyle/>
                    <a:p>
                      <a:pPr algn="ctr" rtl="0" fontAlgn="base"/>
                      <a:r>
                        <a:rPr lang="en-US" sz="1200" b="0" spc="100" baseline="0" dirty="0">
                          <a:solidFill>
                            <a:schemeClr val="tx2">
                              <a:lumMod val="75000"/>
                            </a:schemeClr>
                          </a:solidFill>
                          <a:effectLst/>
                          <a:latin typeface="+mj-lt"/>
                        </a:rPr>
                        <a:t>20XX​</a:t>
                      </a:r>
                      <a:endParaRPr lang="en-US" sz="1200" b="0" i="0" spc="100" baseline="0" dirty="0">
                        <a:solidFill>
                          <a:schemeClr val="tx2">
                            <a:lumMod val="75000"/>
                          </a:schemeClr>
                        </a:solidFill>
                        <a:effectLst/>
                        <a:latin typeface="+mj-lt"/>
                      </a:endParaRPr>
                    </a:p>
                  </a:txBody>
                  <a:tcPr marL="78782" marR="78782" marT="39391" marB="39391"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30​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300​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$30,000​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$25,000​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2282084003"/>
                  </a:ext>
                </a:extLst>
              </a:tr>
              <a:tr h="512724">
                <a:tc>
                  <a:txBody>
                    <a:bodyPr/>
                    <a:lstStyle/>
                    <a:p>
                      <a:pPr algn="ctr" rtl="0" fontAlgn="base"/>
                      <a:r>
                        <a:rPr lang="en-US" sz="1200" b="0" spc="100" baseline="0" dirty="0">
                          <a:solidFill>
                            <a:schemeClr val="tx2">
                              <a:lumMod val="75000"/>
                            </a:schemeClr>
                          </a:solidFill>
                          <a:effectLst/>
                          <a:latin typeface="+mj-lt"/>
                        </a:rPr>
                        <a:t>20XX​</a:t>
                      </a:r>
                      <a:endParaRPr lang="en-US" sz="1200" b="0" i="0" spc="100" baseline="0" dirty="0">
                        <a:solidFill>
                          <a:schemeClr val="tx2">
                            <a:lumMod val="75000"/>
                          </a:schemeClr>
                        </a:solidFill>
                        <a:effectLst/>
                        <a:latin typeface="+mj-lt"/>
                      </a:endParaRPr>
                    </a:p>
                  </a:txBody>
                  <a:tcPr marL="78782" marR="78782" marT="39391" marB="39391" anchor="ctr"/>
                </a:tc>
                <a:tc>
                  <a:txBody>
                    <a:bodyPr/>
                    <a:lstStyle/>
                    <a:p>
                      <a:pPr algn="ctr" rtl="0" fontAlgn="base"/>
                      <a:r>
                        <a:rPr lang="en-US" sz="1200" b="0" spc="100" baseline="0" dirty="0">
                          <a:solidFill>
                            <a:schemeClr val="accent5">
                              <a:lumMod val="50000"/>
                            </a:schemeClr>
                          </a:solidFill>
                          <a:effectLst/>
                        </a:rPr>
                        <a:t>40​</a:t>
                      </a:r>
                      <a:endParaRPr lang="en-US" sz="1200" b="0" i="0" spc="100" baseline="0" dirty="0">
                        <a:solidFill>
                          <a:schemeClr val="accent5">
                            <a:lumMod val="50000"/>
                          </a:schemeClr>
                        </a:solidFill>
                        <a:effectLst/>
                        <a:latin typeface="+mn-lt"/>
                      </a:endParaRPr>
                    </a:p>
                  </a:txBody>
                  <a:tcPr anchor="ctr"/>
                </a:tc>
                <a:tc>
                  <a:txBody>
                    <a:bodyPr/>
                    <a:lstStyle/>
                    <a:p>
                      <a:pPr algn="ctr" rtl="0" fontAlgn="base"/>
                      <a:r>
                        <a:rPr lang="en-US" sz="1200" b="0" spc="100" baseline="0" dirty="0">
                          <a:solidFill>
                            <a:schemeClr val="accent5">
                              <a:lumMod val="50000"/>
                            </a:schemeClr>
                          </a:solidFill>
                          <a:effectLst/>
                        </a:rPr>
                        <a:t>400​</a:t>
                      </a:r>
                      <a:endParaRPr lang="en-US" sz="1200" b="0" i="0" spc="100" baseline="0" dirty="0">
                        <a:solidFill>
                          <a:schemeClr val="accent5">
                            <a:lumMod val="50000"/>
                          </a:schemeClr>
                        </a:solidFill>
                        <a:effectLst/>
                        <a:latin typeface="+mn-lt"/>
                      </a:endParaRPr>
                    </a:p>
                  </a:txBody>
                  <a:tcPr anchor="ctr"/>
                </a:tc>
                <a:tc>
                  <a:txBody>
                    <a:bodyPr/>
                    <a:lstStyle/>
                    <a:p>
                      <a:pPr algn="ctr" rtl="0" fontAlgn="base"/>
                      <a:r>
                        <a:rPr lang="en-US" sz="1200" b="0" spc="100" baseline="0" dirty="0">
                          <a:solidFill>
                            <a:schemeClr val="accent5">
                              <a:lumMod val="50000"/>
                            </a:schemeClr>
                          </a:solidFill>
                          <a:effectLst/>
                        </a:rPr>
                        <a:t>$40,000​</a:t>
                      </a:r>
                      <a:endParaRPr lang="en-US" sz="1200" b="0" i="0" spc="100" baseline="0" dirty="0">
                        <a:solidFill>
                          <a:schemeClr val="accent5">
                            <a:lumMod val="50000"/>
                          </a:schemeClr>
                        </a:solidFill>
                        <a:effectLst/>
                        <a:latin typeface="+mn-lt"/>
                      </a:endParaRPr>
                    </a:p>
                  </a:txBody>
                  <a:tcPr anchor="ctr"/>
                </a:tc>
                <a:tc>
                  <a:txBody>
                    <a:bodyPr/>
                    <a:lstStyle/>
                    <a:p>
                      <a:pPr algn="ctr" rtl="0" fontAlgn="base"/>
                      <a:r>
                        <a:rPr lang="en-US" sz="1200" b="0" spc="100" baseline="0" dirty="0">
                          <a:solidFill>
                            <a:schemeClr val="accent5">
                              <a:lumMod val="50000"/>
                            </a:schemeClr>
                          </a:solidFill>
                          <a:effectLst/>
                        </a:rPr>
                        <a:t>$30,000​</a:t>
                      </a:r>
                      <a:endParaRPr lang="en-US" sz="1200" b="0" i="0" spc="100" baseline="0" dirty="0">
                        <a:solidFill>
                          <a:schemeClr val="accent5">
                            <a:lumMod val="50000"/>
                          </a:schemeClr>
                        </a:solidFill>
                        <a:effectLst/>
                        <a:latin typeface="+mn-lt"/>
                      </a:endParaRPr>
                    </a:p>
                  </a:txBody>
                  <a:tcPr anchor="ctr"/>
                </a:tc>
                <a:extLst>
                  <a:ext uri="{0D108BD9-81ED-4DB2-BD59-A6C34878D82A}">
                    <a16:rowId xmlns:a16="http://schemas.microsoft.com/office/drawing/2014/main" val="1849756459"/>
                  </a:ext>
                </a:extLst>
              </a:tr>
            </a:tbl>
          </a:graphicData>
        </a:graphic>
      </p:graphicFrame>
      <p:graphicFrame>
        <p:nvGraphicFramePr>
          <p:cNvPr id="87" name="Content Placeholder 86" descr="Chart Placeholder">
            <a:extLst>
              <a:ext uri="{FF2B5EF4-FFF2-40B4-BE49-F238E27FC236}">
                <a16:creationId xmlns:a16="http://schemas.microsoft.com/office/drawing/2014/main" id="{B24A253B-8CBC-4BE8-90BF-7006A0DC66E1}"/>
              </a:ext>
            </a:extLst>
          </p:cNvPr>
          <p:cNvGraphicFramePr>
            <a:graphicFrameLocks noGrp="1"/>
          </p:cNvGraphicFramePr>
          <p:nvPr>
            <p:ph sz="quarter" idx="36"/>
            <p:extLst>
              <p:ext uri="{D42A27DB-BD31-4B8C-83A1-F6EECF244321}">
                <p14:modId xmlns:p14="http://schemas.microsoft.com/office/powerpoint/2010/main" val="2993324706"/>
              </p:ext>
            </p:extLst>
          </p:nvPr>
        </p:nvGraphicFramePr>
        <p:xfrm>
          <a:off x="7027863" y="3106738"/>
          <a:ext cx="4252912" cy="2882900"/>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FDFD7703-126A-48E3-A3B0-C2CD623BDE50}"/>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FE5A6E0A-0360-464C-B6EB-6A88D503FA0A}"/>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651D04C2-233E-415F-8309-2906D8AB28FB}"/>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37</a:t>
            </a:fld>
            <a:endParaRPr lang="en-US" dirty="0"/>
          </a:p>
        </p:txBody>
      </p:sp>
    </p:spTree>
    <p:extLst>
      <p:ext uri="{BB962C8B-B14F-4D97-AF65-F5344CB8AC3E}">
        <p14:creationId xmlns:p14="http://schemas.microsoft.com/office/powerpoint/2010/main" val="1876870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a:extLst>
              <a:ext uri="{FF2B5EF4-FFF2-40B4-BE49-F238E27FC236}">
                <a16:creationId xmlns:a16="http://schemas.microsoft.com/office/drawing/2014/main" id="{08558695-BE35-4EE0-BB6E-13295A197464}"/>
              </a:ext>
            </a:extLst>
          </p:cNvPr>
          <p:cNvSpPr>
            <a:spLocks noGrp="1"/>
          </p:cNvSpPr>
          <p:nvPr>
            <p:ph type="title"/>
          </p:nvPr>
        </p:nvSpPr>
        <p:spPr>
          <a:xfrm>
            <a:off x="4292600" y="693738"/>
            <a:ext cx="3606800" cy="633412"/>
          </a:xfrm>
        </p:spPr>
        <p:txBody>
          <a:bodyPr/>
          <a:lstStyle/>
          <a:p>
            <a:r>
              <a:rPr lang="en-US" noProof="0" dirty="0"/>
              <a:t>2-year action plan</a:t>
            </a:r>
            <a:endParaRPr lang="en-US" dirty="0"/>
          </a:p>
        </p:txBody>
      </p:sp>
      <p:sp>
        <p:nvSpPr>
          <p:cNvPr id="34" name="Text Placeholder 33">
            <a:extLst>
              <a:ext uri="{FF2B5EF4-FFF2-40B4-BE49-F238E27FC236}">
                <a16:creationId xmlns:a16="http://schemas.microsoft.com/office/drawing/2014/main" id="{1C53C72A-647D-4F5E-A586-3DC1C8259188}"/>
              </a:ext>
            </a:extLst>
          </p:cNvPr>
          <p:cNvSpPr>
            <a:spLocks noGrp="1"/>
          </p:cNvSpPr>
          <p:nvPr>
            <p:ph type="body" sz="quarter" idx="43"/>
          </p:nvPr>
        </p:nvSpPr>
        <p:spPr>
          <a:xfrm>
            <a:off x="2029367" y="2200550"/>
            <a:ext cx="1440088" cy="469597"/>
          </a:xfrm>
        </p:spPr>
        <p:txBody>
          <a:bodyPr/>
          <a:lstStyle/>
          <a:p>
            <a:r>
              <a:rPr lang="en-ZA" dirty="0"/>
              <a:t>Get volunteers​</a:t>
            </a:r>
          </a:p>
        </p:txBody>
      </p:sp>
      <p:sp>
        <p:nvSpPr>
          <p:cNvPr id="35" name="Text Placeholder 34">
            <a:extLst>
              <a:ext uri="{FF2B5EF4-FFF2-40B4-BE49-F238E27FC236}">
                <a16:creationId xmlns:a16="http://schemas.microsoft.com/office/drawing/2014/main" id="{399BB46D-0770-445F-A0CD-68BD0B34BD3E}"/>
              </a:ext>
            </a:extLst>
          </p:cNvPr>
          <p:cNvSpPr>
            <a:spLocks noGrp="1"/>
          </p:cNvSpPr>
          <p:nvPr>
            <p:ph type="body" sz="quarter" idx="44"/>
          </p:nvPr>
        </p:nvSpPr>
        <p:spPr>
          <a:xfrm>
            <a:off x="4397612" y="2200550"/>
            <a:ext cx="1440088" cy="469597"/>
          </a:xfrm>
        </p:spPr>
        <p:txBody>
          <a:bodyPr/>
          <a:lstStyle/>
          <a:p>
            <a:r>
              <a:rPr lang="en-ZA" dirty="0"/>
              <a:t>Gather feedback​</a:t>
            </a:r>
          </a:p>
        </p:txBody>
      </p:sp>
      <p:sp>
        <p:nvSpPr>
          <p:cNvPr id="36" name="Text Placeholder 35">
            <a:extLst>
              <a:ext uri="{FF2B5EF4-FFF2-40B4-BE49-F238E27FC236}">
                <a16:creationId xmlns:a16="http://schemas.microsoft.com/office/drawing/2014/main" id="{6A6B1C4D-B409-4AE3-88DC-D6338DE965F6}"/>
              </a:ext>
            </a:extLst>
          </p:cNvPr>
          <p:cNvSpPr>
            <a:spLocks noGrp="1"/>
          </p:cNvSpPr>
          <p:nvPr>
            <p:ph type="body" sz="quarter" idx="45"/>
          </p:nvPr>
        </p:nvSpPr>
        <p:spPr>
          <a:xfrm>
            <a:off x="8344687" y="2200550"/>
            <a:ext cx="1440088" cy="469597"/>
          </a:xfrm>
        </p:spPr>
        <p:txBody>
          <a:bodyPr/>
          <a:lstStyle/>
          <a:p>
            <a:r>
              <a:rPr lang="en-ZA" dirty="0"/>
              <a:t>Deliver to consumers​</a:t>
            </a:r>
          </a:p>
        </p:txBody>
      </p:sp>
      <p:sp>
        <p:nvSpPr>
          <p:cNvPr id="32" name="Text Placeholder 31">
            <a:extLst>
              <a:ext uri="{FF2B5EF4-FFF2-40B4-BE49-F238E27FC236}">
                <a16:creationId xmlns:a16="http://schemas.microsoft.com/office/drawing/2014/main" id="{348FDA6F-3429-4031-8FFE-6F210904C213}"/>
              </a:ext>
            </a:extLst>
          </p:cNvPr>
          <p:cNvSpPr>
            <a:spLocks noGrp="1"/>
          </p:cNvSpPr>
          <p:nvPr>
            <p:ph type="body" sz="quarter" idx="41"/>
          </p:nvPr>
        </p:nvSpPr>
        <p:spPr>
          <a:xfrm>
            <a:off x="696804" y="2739533"/>
            <a:ext cx="1021001" cy="501726"/>
          </a:xfrm>
        </p:spPr>
        <p:txBody>
          <a:bodyPr/>
          <a:lstStyle/>
          <a:p>
            <a:r>
              <a:rPr lang="en-US" dirty="0"/>
              <a:t>20XX</a:t>
            </a:r>
          </a:p>
        </p:txBody>
      </p:sp>
      <p:sp>
        <p:nvSpPr>
          <p:cNvPr id="174" name="Text Placeholder 173">
            <a:extLst>
              <a:ext uri="{FF2B5EF4-FFF2-40B4-BE49-F238E27FC236}">
                <a16:creationId xmlns:a16="http://schemas.microsoft.com/office/drawing/2014/main" id="{A0CC0882-5516-4483-B475-5B6F1E8CF7C5}"/>
              </a:ext>
            </a:extLst>
          </p:cNvPr>
          <p:cNvSpPr>
            <a:spLocks noGrp="1"/>
          </p:cNvSpPr>
          <p:nvPr>
            <p:ph type="body" sz="quarter" idx="17"/>
          </p:nvPr>
        </p:nvSpPr>
        <p:spPr>
          <a:xfrm>
            <a:off x="1712346" y="3170170"/>
            <a:ext cx="495300" cy="652276"/>
          </a:xfrm>
        </p:spPr>
        <p:txBody>
          <a:bodyPr/>
          <a:lstStyle/>
          <a:p>
            <a:r>
              <a:rPr lang="en-US" dirty="0"/>
              <a:t>Jan</a:t>
            </a:r>
          </a:p>
        </p:txBody>
      </p:sp>
      <p:sp>
        <p:nvSpPr>
          <p:cNvPr id="175" name="Text Placeholder 174">
            <a:extLst>
              <a:ext uri="{FF2B5EF4-FFF2-40B4-BE49-F238E27FC236}">
                <a16:creationId xmlns:a16="http://schemas.microsoft.com/office/drawing/2014/main" id="{EF15278C-ABAD-426D-B35B-69B713F8199B}"/>
              </a:ext>
            </a:extLst>
          </p:cNvPr>
          <p:cNvSpPr>
            <a:spLocks noGrp="1"/>
          </p:cNvSpPr>
          <p:nvPr>
            <p:ph type="body" sz="quarter" idx="18"/>
          </p:nvPr>
        </p:nvSpPr>
        <p:spPr>
          <a:xfrm>
            <a:off x="2501761" y="3170170"/>
            <a:ext cx="495300" cy="652276"/>
          </a:xfrm>
        </p:spPr>
        <p:txBody>
          <a:bodyPr/>
          <a:lstStyle/>
          <a:p>
            <a:r>
              <a:rPr lang="en-US" dirty="0"/>
              <a:t>Feb</a:t>
            </a:r>
          </a:p>
        </p:txBody>
      </p:sp>
      <p:sp>
        <p:nvSpPr>
          <p:cNvPr id="176" name="Text Placeholder 175">
            <a:extLst>
              <a:ext uri="{FF2B5EF4-FFF2-40B4-BE49-F238E27FC236}">
                <a16:creationId xmlns:a16="http://schemas.microsoft.com/office/drawing/2014/main" id="{796AF702-9970-40C9-8EE9-94B414AA6326}"/>
              </a:ext>
            </a:extLst>
          </p:cNvPr>
          <p:cNvSpPr>
            <a:spLocks noGrp="1"/>
          </p:cNvSpPr>
          <p:nvPr>
            <p:ph type="body" sz="quarter" idx="19"/>
          </p:nvPr>
        </p:nvSpPr>
        <p:spPr>
          <a:xfrm>
            <a:off x="3291176" y="3170170"/>
            <a:ext cx="495300" cy="652276"/>
          </a:xfrm>
        </p:spPr>
        <p:txBody>
          <a:bodyPr/>
          <a:lstStyle/>
          <a:p>
            <a:r>
              <a:rPr lang="en-US" dirty="0"/>
              <a:t>Mar</a:t>
            </a:r>
          </a:p>
        </p:txBody>
      </p:sp>
      <p:sp>
        <p:nvSpPr>
          <p:cNvPr id="177" name="Text Placeholder 176">
            <a:extLst>
              <a:ext uri="{FF2B5EF4-FFF2-40B4-BE49-F238E27FC236}">
                <a16:creationId xmlns:a16="http://schemas.microsoft.com/office/drawing/2014/main" id="{06869098-68A6-480F-ADF8-A7E3E7E4F772}"/>
              </a:ext>
            </a:extLst>
          </p:cNvPr>
          <p:cNvSpPr>
            <a:spLocks noGrp="1"/>
          </p:cNvSpPr>
          <p:nvPr>
            <p:ph type="body" sz="quarter" idx="20"/>
          </p:nvPr>
        </p:nvSpPr>
        <p:spPr>
          <a:xfrm>
            <a:off x="4080591" y="3170170"/>
            <a:ext cx="495300" cy="652276"/>
          </a:xfrm>
        </p:spPr>
        <p:txBody>
          <a:bodyPr/>
          <a:lstStyle/>
          <a:p>
            <a:r>
              <a:rPr lang="en-US" dirty="0"/>
              <a:t>Apr</a:t>
            </a:r>
          </a:p>
        </p:txBody>
      </p:sp>
      <p:sp>
        <p:nvSpPr>
          <p:cNvPr id="178" name="Text Placeholder 177">
            <a:extLst>
              <a:ext uri="{FF2B5EF4-FFF2-40B4-BE49-F238E27FC236}">
                <a16:creationId xmlns:a16="http://schemas.microsoft.com/office/drawing/2014/main" id="{AD021D45-FAF7-4D66-B9C2-A81E1B5E864E}"/>
              </a:ext>
            </a:extLst>
          </p:cNvPr>
          <p:cNvSpPr>
            <a:spLocks noGrp="1"/>
          </p:cNvSpPr>
          <p:nvPr>
            <p:ph type="body" sz="quarter" idx="21"/>
          </p:nvPr>
        </p:nvSpPr>
        <p:spPr>
          <a:xfrm>
            <a:off x="4810807" y="3170170"/>
            <a:ext cx="615310" cy="652276"/>
          </a:xfrm>
        </p:spPr>
        <p:txBody>
          <a:bodyPr/>
          <a:lstStyle/>
          <a:p>
            <a:r>
              <a:rPr lang="en-US" dirty="0"/>
              <a:t>May</a:t>
            </a:r>
          </a:p>
        </p:txBody>
      </p:sp>
      <p:sp>
        <p:nvSpPr>
          <p:cNvPr id="179" name="Text Placeholder 178">
            <a:extLst>
              <a:ext uri="{FF2B5EF4-FFF2-40B4-BE49-F238E27FC236}">
                <a16:creationId xmlns:a16="http://schemas.microsoft.com/office/drawing/2014/main" id="{71A5A1BE-92CF-4557-94F8-E986C6827715}"/>
              </a:ext>
            </a:extLst>
          </p:cNvPr>
          <p:cNvSpPr>
            <a:spLocks noGrp="1"/>
          </p:cNvSpPr>
          <p:nvPr>
            <p:ph type="body" sz="quarter" idx="22"/>
          </p:nvPr>
        </p:nvSpPr>
        <p:spPr>
          <a:xfrm>
            <a:off x="5659421" y="3170170"/>
            <a:ext cx="495300" cy="652276"/>
          </a:xfrm>
        </p:spPr>
        <p:txBody>
          <a:bodyPr/>
          <a:lstStyle/>
          <a:p>
            <a:r>
              <a:rPr lang="en-US" dirty="0"/>
              <a:t>Jun</a:t>
            </a:r>
          </a:p>
        </p:txBody>
      </p:sp>
      <p:sp>
        <p:nvSpPr>
          <p:cNvPr id="180" name="Text Placeholder 179">
            <a:extLst>
              <a:ext uri="{FF2B5EF4-FFF2-40B4-BE49-F238E27FC236}">
                <a16:creationId xmlns:a16="http://schemas.microsoft.com/office/drawing/2014/main" id="{5C5DF15A-133A-468A-AC39-E25A57532AD6}"/>
              </a:ext>
            </a:extLst>
          </p:cNvPr>
          <p:cNvSpPr>
            <a:spLocks noGrp="1"/>
          </p:cNvSpPr>
          <p:nvPr>
            <p:ph type="body" sz="quarter" idx="23"/>
          </p:nvPr>
        </p:nvSpPr>
        <p:spPr>
          <a:xfrm>
            <a:off x="6448836" y="3170170"/>
            <a:ext cx="495300" cy="652276"/>
          </a:xfrm>
        </p:spPr>
        <p:txBody>
          <a:bodyPr/>
          <a:lstStyle/>
          <a:p>
            <a:r>
              <a:rPr lang="en-US" dirty="0"/>
              <a:t>Jul</a:t>
            </a:r>
          </a:p>
        </p:txBody>
      </p:sp>
      <p:sp>
        <p:nvSpPr>
          <p:cNvPr id="181" name="Text Placeholder 180">
            <a:extLst>
              <a:ext uri="{FF2B5EF4-FFF2-40B4-BE49-F238E27FC236}">
                <a16:creationId xmlns:a16="http://schemas.microsoft.com/office/drawing/2014/main" id="{FE61BD45-DE02-4EB3-BAEF-2EDF1746E6F4}"/>
              </a:ext>
            </a:extLst>
          </p:cNvPr>
          <p:cNvSpPr>
            <a:spLocks noGrp="1"/>
          </p:cNvSpPr>
          <p:nvPr>
            <p:ph type="body" sz="quarter" idx="24"/>
          </p:nvPr>
        </p:nvSpPr>
        <p:spPr>
          <a:xfrm>
            <a:off x="7238251" y="3170170"/>
            <a:ext cx="495300" cy="652276"/>
          </a:xfrm>
        </p:spPr>
        <p:txBody>
          <a:bodyPr/>
          <a:lstStyle/>
          <a:p>
            <a:r>
              <a:rPr lang="en-US" dirty="0"/>
              <a:t>Aug</a:t>
            </a:r>
          </a:p>
        </p:txBody>
      </p:sp>
      <p:sp>
        <p:nvSpPr>
          <p:cNvPr id="182" name="Text Placeholder 181">
            <a:extLst>
              <a:ext uri="{FF2B5EF4-FFF2-40B4-BE49-F238E27FC236}">
                <a16:creationId xmlns:a16="http://schemas.microsoft.com/office/drawing/2014/main" id="{C36E6F40-B4B8-41ED-B6CE-8C2174836BDA}"/>
              </a:ext>
            </a:extLst>
          </p:cNvPr>
          <p:cNvSpPr>
            <a:spLocks noGrp="1"/>
          </p:cNvSpPr>
          <p:nvPr>
            <p:ph type="body" sz="quarter" idx="25"/>
          </p:nvPr>
        </p:nvSpPr>
        <p:spPr>
          <a:xfrm>
            <a:off x="8027666" y="3170170"/>
            <a:ext cx="495300" cy="652276"/>
          </a:xfrm>
        </p:spPr>
        <p:txBody>
          <a:bodyPr/>
          <a:lstStyle/>
          <a:p>
            <a:r>
              <a:rPr lang="en-US" dirty="0"/>
              <a:t>Sep</a:t>
            </a:r>
          </a:p>
        </p:txBody>
      </p:sp>
      <p:sp>
        <p:nvSpPr>
          <p:cNvPr id="183" name="Text Placeholder 182">
            <a:extLst>
              <a:ext uri="{FF2B5EF4-FFF2-40B4-BE49-F238E27FC236}">
                <a16:creationId xmlns:a16="http://schemas.microsoft.com/office/drawing/2014/main" id="{0DCB6313-C2E3-48EF-9C72-0C51FAF7B3E8}"/>
              </a:ext>
            </a:extLst>
          </p:cNvPr>
          <p:cNvSpPr>
            <a:spLocks noGrp="1"/>
          </p:cNvSpPr>
          <p:nvPr>
            <p:ph type="body" sz="quarter" idx="26"/>
          </p:nvPr>
        </p:nvSpPr>
        <p:spPr>
          <a:xfrm>
            <a:off x="8817081" y="3170170"/>
            <a:ext cx="495300" cy="652276"/>
          </a:xfrm>
        </p:spPr>
        <p:txBody>
          <a:bodyPr/>
          <a:lstStyle/>
          <a:p>
            <a:r>
              <a:rPr lang="en-US" dirty="0"/>
              <a:t>Oct</a:t>
            </a:r>
          </a:p>
        </p:txBody>
      </p:sp>
      <p:sp>
        <p:nvSpPr>
          <p:cNvPr id="184" name="Text Placeholder 183">
            <a:extLst>
              <a:ext uri="{FF2B5EF4-FFF2-40B4-BE49-F238E27FC236}">
                <a16:creationId xmlns:a16="http://schemas.microsoft.com/office/drawing/2014/main" id="{CD7D8B11-19D6-4D60-A8D8-D13FAEE6D5FE}"/>
              </a:ext>
            </a:extLst>
          </p:cNvPr>
          <p:cNvSpPr>
            <a:spLocks noGrp="1"/>
          </p:cNvSpPr>
          <p:nvPr>
            <p:ph type="body" sz="quarter" idx="27"/>
          </p:nvPr>
        </p:nvSpPr>
        <p:spPr>
          <a:xfrm>
            <a:off x="9606496" y="3170170"/>
            <a:ext cx="495300" cy="652276"/>
          </a:xfrm>
        </p:spPr>
        <p:txBody>
          <a:bodyPr/>
          <a:lstStyle/>
          <a:p>
            <a:r>
              <a:rPr lang="en-US" dirty="0"/>
              <a:t>Nov</a:t>
            </a:r>
          </a:p>
        </p:txBody>
      </p:sp>
      <p:sp>
        <p:nvSpPr>
          <p:cNvPr id="185" name="Text Placeholder 184">
            <a:extLst>
              <a:ext uri="{FF2B5EF4-FFF2-40B4-BE49-F238E27FC236}">
                <a16:creationId xmlns:a16="http://schemas.microsoft.com/office/drawing/2014/main" id="{53B80567-58CE-47E3-9593-B9031A7C3D87}"/>
              </a:ext>
            </a:extLst>
          </p:cNvPr>
          <p:cNvSpPr>
            <a:spLocks noGrp="1"/>
          </p:cNvSpPr>
          <p:nvPr>
            <p:ph type="body" sz="quarter" idx="28"/>
          </p:nvPr>
        </p:nvSpPr>
        <p:spPr>
          <a:xfrm>
            <a:off x="10395907" y="3170170"/>
            <a:ext cx="495300" cy="652276"/>
          </a:xfrm>
        </p:spPr>
        <p:txBody>
          <a:bodyPr/>
          <a:lstStyle/>
          <a:p>
            <a:r>
              <a:rPr lang="en-US" dirty="0"/>
              <a:t>Dec</a:t>
            </a:r>
          </a:p>
        </p:txBody>
      </p:sp>
      <p:sp>
        <p:nvSpPr>
          <p:cNvPr id="37" name="Text Placeholder 36">
            <a:extLst>
              <a:ext uri="{FF2B5EF4-FFF2-40B4-BE49-F238E27FC236}">
                <a16:creationId xmlns:a16="http://schemas.microsoft.com/office/drawing/2014/main" id="{18950EEF-964E-4B62-8DC0-45C212800A8A}"/>
              </a:ext>
            </a:extLst>
          </p:cNvPr>
          <p:cNvSpPr>
            <a:spLocks noGrp="1"/>
          </p:cNvSpPr>
          <p:nvPr>
            <p:ph type="body" sz="quarter" idx="46"/>
          </p:nvPr>
        </p:nvSpPr>
        <p:spPr>
          <a:xfrm>
            <a:off x="2029367" y="4003137"/>
            <a:ext cx="1440088" cy="408780"/>
          </a:xfrm>
        </p:spPr>
        <p:txBody>
          <a:bodyPr/>
          <a:lstStyle/>
          <a:p>
            <a:r>
              <a:rPr lang="en-ZA" dirty="0"/>
              <a:t>Run focus groups</a:t>
            </a:r>
            <a:r>
              <a:rPr lang="en-US" dirty="0"/>
              <a:t>​</a:t>
            </a:r>
          </a:p>
        </p:txBody>
      </p:sp>
      <p:sp>
        <p:nvSpPr>
          <p:cNvPr id="38" name="Text Placeholder 37">
            <a:extLst>
              <a:ext uri="{FF2B5EF4-FFF2-40B4-BE49-F238E27FC236}">
                <a16:creationId xmlns:a16="http://schemas.microsoft.com/office/drawing/2014/main" id="{FED129B9-5854-4218-9D5D-707D3B34DCE7}"/>
              </a:ext>
            </a:extLst>
          </p:cNvPr>
          <p:cNvSpPr>
            <a:spLocks noGrp="1"/>
          </p:cNvSpPr>
          <p:nvPr>
            <p:ph type="body" sz="quarter" idx="47"/>
          </p:nvPr>
        </p:nvSpPr>
        <p:spPr>
          <a:xfrm>
            <a:off x="5976442" y="4003137"/>
            <a:ext cx="1440088" cy="408780"/>
          </a:xfrm>
        </p:spPr>
        <p:txBody>
          <a:bodyPr/>
          <a:lstStyle/>
          <a:p>
            <a:r>
              <a:rPr lang="en-ZA" dirty="0"/>
              <a:t>Test with farms​</a:t>
            </a:r>
          </a:p>
        </p:txBody>
      </p:sp>
      <p:sp>
        <p:nvSpPr>
          <p:cNvPr id="39" name="Text Placeholder 38">
            <a:extLst>
              <a:ext uri="{FF2B5EF4-FFF2-40B4-BE49-F238E27FC236}">
                <a16:creationId xmlns:a16="http://schemas.microsoft.com/office/drawing/2014/main" id="{B64E57FA-5797-49C7-9000-5C5DC208BBC9}"/>
              </a:ext>
            </a:extLst>
          </p:cNvPr>
          <p:cNvSpPr>
            <a:spLocks noGrp="1"/>
          </p:cNvSpPr>
          <p:nvPr>
            <p:ph type="body" sz="quarter" idx="48"/>
          </p:nvPr>
        </p:nvSpPr>
        <p:spPr>
          <a:xfrm>
            <a:off x="9923517" y="4003137"/>
            <a:ext cx="1440088" cy="408780"/>
          </a:xfrm>
        </p:spPr>
        <p:txBody>
          <a:bodyPr/>
          <a:lstStyle/>
          <a:p>
            <a:r>
              <a:rPr lang="en-ZA" dirty="0"/>
              <a:t>Regional launch</a:t>
            </a:r>
            <a:r>
              <a:rPr lang="en-US" dirty="0"/>
              <a:t>​</a:t>
            </a:r>
          </a:p>
        </p:txBody>
      </p:sp>
      <p:sp>
        <p:nvSpPr>
          <p:cNvPr id="33" name="Text Placeholder 32">
            <a:extLst>
              <a:ext uri="{FF2B5EF4-FFF2-40B4-BE49-F238E27FC236}">
                <a16:creationId xmlns:a16="http://schemas.microsoft.com/office/drawing/2014/main" id="{A0A66611-D318-48C9-9B6F-303CDFF9CC5A}"/>
              </a:ext>
            </a:extLst>
          </p:cNvPr>
          <p:cNvSpPr>
            <a:spLocks noGrp="1"/>
          </p:cNvSpPr>
          <p:nvPr>
            <p:ph type="body" sz="quarter" idx="42"/>
          </p:nvPr>
        </p:nvSpPr>
        <p:spPr>
          <a:xfrm>
            <a:off x="696804" y="4437609"/>
            <a:ext cx="1021001" cy="501726"/>
          </a:xfrm>
        </p:spPr>
        <p:txBody>
          <a:bodyPr/>
          <a:lstStyle/>
          <a:p>
            <a:r>
              <a:rPr lang="en-US" dirty="0"/>
              <a:t>20XX</a:t>
            </a:r>
          </a:p>
        </p:txBody>
      </p:sp>
      <p:sp>
        <p:nvSpPr>
          <p:cNvPr id="186" name="Text Placeholder 185">
            <a:extLst>
              <a:ext uri="{FF2B5EF4-FFF2-40B4-BE49-F238E27FC236}">
                <a16:creationId xmlns:a16="http://schemas.microsoft.com/office/drawing/2014/main" id="{5ED1F34E-1F11-4DBB-AF35-C69FFFD24786}"/>
              </a:ext>
            </a:extLst>
          </p:cNvPr>
          <p:cNvSpPr>
            <a:spLocks noGrp="1"/>
          </p:cNvSpPr>
          <p:nvPr>
            <p:ph type="body" sz="quarter" idx="29"/>
          </p:nvPr>
        </p:nvSpPr>
        <p:spPr>
          <a:xfrm>
            <a:off x="1712346" y="4871997"/>
            <a:ext cx="495300" cy="652272"/>
          </a:xfrm>
        </p:spPr>
        <p:txBody>
          <a:bodyPr/>
          <a:lstStyle/>
          <a:p>
            <a:r>
              <a:rPr lang="en-US" dirty="0"/>
              <a:t>Jan</a:t>
            </a:r>
          </a:p>
        </p:txBody>
      </p:sp>
      <p:sp>
        <p:nvSpPr>
          <p:cNvPr id="187" name="Text Placeholder 186">
            <a:extLst>
              <a:ext uri="{FF2B5EF4-FFF2-40B4-BE49-F238E27FC236}">
                <a16:creationId xmlns:a16="http://schemas.microsoft.com/office/drawing/2014/main" id="{FFF65FE3-CB9E-46B4-B21D-B9A2C18447F6}"/>
              </a:ext>
            </a:extLst>
          </p:cNvPr>
          <p:cNvSpPr>
            <a:spLocks noGrp="1"/>
          </p:cNvSpPr>
          <p:nvPr>
            <p:ph type="body" sz="quarter" idx="30"/>
          </p:nvPr>
        </p:nvSpPr>
        <p:spPr>
          <a:xfrm>
            <a:off x="2501761" y="4871997"/>
            <a:ext cx="495300" cy="652272"/>
          </a:xfrm>
        </p:spPr>
        <p:txBody>
          <a:bodyPr/>
          <a:lstStyle/>
          <a:p>
            <a:r>
              <a:rPr lang="en-US" dirty="0"/>
              <a:t>Feb</a:t>
            </a:r>
          </a:p>
        </p:txBody>
      </p:sp>
      <p:sp>
        <p:nvSpPr>
          <p:cNvPr id="188" name="Text Placeholder 187">
            <a:extLst>
              <a:ext uri="{FF2B5EF4-FFF2-40B4-BE49-F238E27FC236}">
                <a16:creationId xmlns:a16="http://schemas.microsoft.com/office/drawing/2014/main" id="{859F86C1-A2CC-4166-B4E2-F04250C693BC}"/>
              </a:ext>
            </a:extLst>
          </p:cNvPr>
          <p:cNvSpPr>
            <a:spLocks noGrp="1"/>
          </p:cNvSpPr>
          <p:nvPr>
            <p:ph type="body" sz="quarter" idx="31"/>
          </p:nvPr>
        </p:nvSpPr>
        <p:spPr>
          <a:xfrm>
            <a:off x="3291176" y="4871997"/>
            <a:ext cx="495300" cy="652272"/>
          </a:xfrm>
        </p:spPr>
        <p:txBody>
          <a:bodyPr/>
          <a:lstStyle/>
          <a:p>
            <a:r>
              <a:rPr lang="en-US" dirty="0"/>
              <a:t>Mar</a:t>
            </a:r>
          </a:p>
        </p:txBody>
      </p:sp>
      <p:sp>
        <p:nvSpPr>
          <p:cNvPr id="189" name="Text Placeholder 188">
            <a:extLst>
              <a:ext uri="{FF2B5EF4-FFF2-40B4-BE49-F238E27FC236}">
                <a16:creationId xmlns:a16="http://schemas.microsoft.com/office/drawing/2014/main" id="{E37B2B2B-AEA5-429C-A352-B3A35D9714B9}"/>
              </a:ext>
            </a:extLst>
          </p:cNvPr>
          <p:cNvSpPr>
            <a:spLocks noGrp="1"/>
          </p:cNvSpPr>
          <p:nvPr>
            <p:ph type="body" sz="quarter" idx="32"/>
          </p:nvPr>
        </p:nvSpPr>
        <p:spPr>
          <a:xfrm>
            <a:off x="4080591" y="4871997"/>
            <a:ext cx="495300" cy="652272"/>
          </a:xfrm>
        </p:spPr>
        <p:txBody>
          <a:bodyPr/>
          <a:lstStyle/>
          <a:p>
            <a:r>
              <a:rPr lang="en-US" dirty="0"/>
              <a:t>Apr</a:t>
            </a:r>
          </a:p>
        </p:txBody>
      </p:sp>
      <p:sp>
        <p:nvSpPr>
          <p:cNvPr id="190" name="Text Placeholder 189">
            <a:extLst>
              <a:ext uri="{FF2B5EF4-FFF2-40B4-BE49-F238E27FC236}">
                <a16:creationId xmlns:a16="http://schemas.microsoft.com/office/drawing/2014/main" id="{8039BE05-7838-42F5-B60C-C825A8E058BA}"/>
              </a:ext>
            </a:extLst>
          </p:cNvPr>
          <p:cNvSpPr>
            <a:spLocks noGrp="1"/>
          </p:cNvSpPr>
          <p:nvPr>
            <p:ph type="body" sz="quarter" idx="33"/>
          </p:nvPr>
        </p:nvSpPr>
        <p:spPr>
          <a:xfrm>
            <a:off x="4810807" y="4871997"/>
            <a:ext cx="615310" cy="652272"/>
          </a:xfrm>
        </p:spPr>
        <p:txBody>
          <a:bodyPr/>
          <a:lstStyle/>
          <a:p>
            <a:r>
              <a:rPr lang="en-US" dirty="0"/>
              <a:t>May</a:t>
            </a:r>
          </a:p>
        </p:txBody>
      </p:sp>
      <p:sp>
        <p:nvSpPr>
          <p:cNvPr id="191" name="Text Placeholder 190">
            <a:extLst>
              <a:ext uri="{FF2B5EF4-FFF2-40B4-BE49-F238E27FC236}">
                <a16:creationId xmlns:a16="http://schemas.microsoft.com/office/drawing/2014/main" id="{06401AC3-502F-4C74-92E7-F2E70BDC2CB0}"/>
              </a:ext>
            </a:extLst>
          </p:cNvPr>
          <p:cNvSpPr>
            <a:spLocks noGrp="1"/>
          </p:cNvSpPr>
          <p:nvPr>
            <p:ph type="body" sz="quarter" idx="34"/>
          </p:nvPr>
        </p:nvSpPr>
        <p:spPr>
          <a:xfrm>
            <a:off x="5659421" y="4871997"/>
            <a:ext cx="495300" cy="652272"/>
          </a:xfrm>
        </p:spPr>
        <p:txBody>
          <a:bodyPr/>
          <a:lstStyle/>
          <a:p>
            <a:r>
              <a:rPr lang="en-US" dirty="0"/>
              <a:t>Jun</a:t>
            </a:r>
          </a:p>
        </p:txBody>
      </p:sp>
      <p:sp>
        <p:nvSpPr>
          <p:cNvPr id="192" name="Text Placeholder 191">
            <a:extLst>
              <a:ext uri="{FF2B5EF4-FFF2-40B4-BE49-F238E27FC236}">
                <a16:creationId xmlns:a16="http://schemas.microsoft.com/office/drawing/2014/main" id="{38BFD19C-89D5-406C-BB24-C94A97196ED3}"/>
              </a:ext>
            </a:extLst>
          </p:cNvPr>
          <p:cNvSpPr>
            <a:spLocks noGrp="1"/>
          </p:cNvSpPr>
          <p:nvPr>
            <p:ph type="body" sz="quarter" idx="35"/>
          </p:nvPr>
        </p:nvSpPr>
        <p:spPr>
          <a:xfrm>
            <a:off x="6448836" y="4871997"/>
            <a:ext cx="495300" cy="652272"/>
          </a:xfrm>
        </p:spPr>
        <p:txBody>
          <a:bodyPr/>
          <a:lstStyle/>
          <a:p>
            <a:r>
              <a:rPr lang="en-US" dirty="0"/>
              <a:t>Jul</a:t>
            </a:r>
          </a:p>
        </p:txBody>
      </p:sp>
      <p:sp>
        <p:nvSpPr>
          <p:cNvPr id="193" name="Text Placeholder 192">
            <a:extLst>
              <a:ext uri="{FF2B5EF4-FFF2-40B4-BE49-F238E27FC236}">
                <a16:creationId xmlns:a16="http://schemas.microsoft.com/office/drawing/2014/main" id="{7C1B8E44-55D2-4DBF-8C2D-88B09E9FD341}"/>
              </a:ext>
            </a:extLst>
          </p:cNvPr>
          <p:cNvSpPr>
            <a:spLocks noGrp="1"/>
          </p:cNvSpPr>
          <p:nvPr>
            <p:ph type="body" sz="quarter" idx="36"/>
          </p:nvPr>
        </p:nvSpPr>
        <p:spPr>
          <a:xfrm>
            <a:off x="7238251" y="4871997"/>
            <a:ext cx="495300" cy="652272"/>
          </a:xfrm>
        </p:spPr>
        <p:txBody>
          <a:bodyPr/>
          <a:lstStyle/>
          <a:p>
            <a:r>
              <a:rPr lang="en-US" dirty="0"/>
              <a:t>Aug</a:t>
            </a:r>
          </a:p>
        </p:txBody>
      </p:sp>
      <p:sp>
        <p:nvSpPr>
          <p:cNvPr id="194" name="Text Placeholder 193">
            <a:extLst>
              <a:ext uri="{FF2B5EF4-FFF2-40B4-BE49-F238E27FC236}">
                <a16:creationId xmlns:a16="http://schemas.microsoft.com/office/drawing/2014/main" id="{DBECA04A-1653-459B-B8F0-6AEDC2BF4D25}"/>
              </a:ext>
            </a:extLst>
          </p:cNvPr>
          <p:cNvSpPr>
            <a:spLocks noGrp="1"/>
          </p:cNvSpPr>
          <p:nvPr>
            <p:ph type="body" sz="quarter" idx="37"/>
          </p:nvPr>
        </p:nvSpPr>
        <p:spPr>
          <a:xfrm>
            <a:off x="8027666" y="4871997"/>
            <a:ext cx="495300" cy="652272"/>
          </a:xfrm>
        </p:spPr>
        <p:txBody>
          <a:bodyPr/>
          <a:lstStyle/>
          <a:p>
            <a:r>
              <a:rPr lang="en-US" dirty="0"/>
              <a:t>Sep</a:t>
            </a:r>
          </a:p>
        </p:txBody>
      </p:sp>
      <p:sp>
        <p:nvSpPr>
          <p:cNvPr id="195" name="Text Placeholder 194">
            <a:extLst>
              <a:ext uri="{FF2B5EF4-FFF2-40B4-BE49-F238E27FC236}">
                <a16:creationId xmlns:a16="http://schemas.microsoft.com/office/drawing/2014/main" id="{DB02768E-4179-4DE8-A4EE-AD064756CF77}"/>
              </a:ext>
            </a:extLst>
          </p:cNvPr>
          <p:cNvSpPr>
            <a:spLocks noGrp="1"/>
          </p:cNvSpPr>
          <p:nvPr>
            <p:ph type="body" sz="quarter" idx="38"/>
          </p:nvPr>
        </p:nvSpPr>
        <p:spPr>
          <a:xfrm>
            <a:off x="8817081" y="4871997"/>
            <a:ext cx="495300" cy="652272"/>
          </a:xfrm>
        </p:spPr>
        <p:txBody>
          <a:bodyPr/>
          <a:lstStyle/>
          <a:p>
            <a:r>
              <a:rPr lang="en-US" dirty="0"/>
              <a:t>Oct</a:t>
            </a:r>
          </a:p>
        </p:txBody>
      </p:sp>
      <p:sp>
        <p:nvSpPr>
          <p:cNvPr id="196" name="Text Placeholder 195">
            <a:extLst>
              <a:ext uri="{FF2B5EF4-FFF2-40B4-BE49-F238E27FC236}">
                <a16:creationId xmlns:a16="http://schemas.microsoft.com/office/drawing/2014/main" id="{6D9C5969-EDF7-4B76-8E3D-AA396353A26F}"/>
              </a:ext>
            </a:extLst>
          </p:cNvPr>
          <p:cNvSpPr>
            <a:spLocks noGrp="1"/>
          </p:cNvSpPr>
          <p:nvPr>
            <p:ph type="body" sz="quarter" idx="39"/>
          </p:nvPr>
        </p:nvSpPr>
        <p:spPr>
          <a:xfrm>
            <a:off x="9606496" y="4871997"/>
            <a:ext cx="495300" cy="652272"/>
          </a:xfrm>
        </p:spPr>
        <p:txBody>
          <a:bodyPr/>
          <a:lstStyle/>
          <a:p>
            <a:r>
              <a:rPr lang="en-US" dirty="0"/>
              <a:t>Nov</a:t>
            </a:r>
          </a:p>
        </p:txBody>
      </p:sp>
      <p:sp>
        <p:nvSpPr>
          <p:cNvPr id="197" name="Text Placeholder 196">
            <a:extLst>
              <a:ext uri="{FF2B5EF4-FFF2-40B4-BE49-F238E27FC236}">
                <a16:creationId xmlns:a16="http://schemas.microsoft.com/office/drawing/2014/main" id="{E7E45E00-A135-42C9-869E-325892100B40}"/>
              </a:ext>
            </a:extLst>
          </p:cNvPr>
          <p:cNvSpPr>
            <a:spLocks noGrp="1"/>
          </p:cNvSpPr>
          <p:nvPr>
            <p:ph type="body" sz="quarter" idx="40"/>
          </p:nvPr>
        </p:nvSpPr>
        <p:spPr>
          <a:xfrm>
            <a:off x="10395907" y="4871997"/>
            <a:ext cx="495300" cy="652272"/>
          </a:xfrm>
        </p:spPr>
        <p:txBody>
          <a:bodyPr/>
          <a:lstStyle/>
          <a:p>
            <a:r>
              <a:rPr lang="en-US" dirty="0"/>
              <a:t>Dec</a:t>
            </a:r>
          </a:p>
        </p:txBody>
      </p:sp>
      <p:sp>
        <p:nvSpPr>
          <p:cNvPr id="2" name="Date Placeholder 1">
            <a:extLst>
              <a:ext uri="{FF2B5EF4-FFF2-40B4-BE49-F238E27FC236}">
                <a16:creationId xmlns:a16="http://schemas.microsoft.com/office/drawing/2014/main" id="{6BD00DFF-6831-44EB-A148-4F18A57B6FCF}"/>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213BF24E-D9E1-45E9-9A99-5CDCDA5968BA}"/>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A5AFDB61-395F-4E72-B3B9-A6C9C081B576}"/>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38</a:t>
            </a:fld>
            <a:endParaRPr lang="en-US" dirty="0"/>
          </a:p>
        </p:txBody>
      </p:sp>
    </p:spTree>
    <p:extLst>
      <p:ext uri="{BB962C8B-B14F-4D97-AF65-F5344CB8AC3E}">
        <p14:creationId xmlns:p14="http://schemas.microsoft.com/office/powerpoint/2010/main" val="38495638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A32F9891-B6E7-4529-9D22-D1F252613D9A}"/>
              </a:ext>
            </a:extLst>
          </p:cNvPr>
          <p:cNvSpPr>
            <a:spLocks noGrp="1"/>
          </p:cNvSpPr>
          <p:nvPr>
            <p:ph type="title"/>
          </p:nvPr>
        </p:nvSpPr>
        <p:spPr>
          <a:xfrm>
            <a:off x="819728" y="317739"/>
            <a:ext cx="4114800" cy="623923"/>
          </a:xfrm>
        </p:spPr>
        <p:txBody>
          <a:bodyPr/>
          <a:lstStyle/>
          <a:p>
            <a:r>
              <a:rPr lang="en-US" noProof="0" dirty="0"/>
              <a:t>financials</a:t>
            </a:r>
            <a:endParaRPr lang="en-US" dirty="0"/>
          </a:p>
        </p:txBody>
      </p:sp>
      <p:graphicFrame>
        <p:nvGraphicFramePr>
          <p:cNvPr id="31" name="Content Placeholder 30">
            <a:extLst>
              <a:ext uri="{FF2B5EF4-FFF2-40B4-BE49-F238E27FC236}">
                <a16:creationId xmlns:a16="http://schemas.microsoft.com/office/drawing/2014/main" id="{B0373CDF-8D7B-473F-83D5-9DB08615A46D}"/>
              </a:ext>
            </a:extLst>
          </p:cNvPr>
          <p:cNvGraphicFramePr>
            <a:graphicFrameLocks noGrp="1"/>
          </p:cNvGraphicFramePr>
          <p:nvPr>
            <p:ph sz="quarter" idx="15"/>
            <p:extLst>
              <p:ext uri="{D42A27DB-BD31-4B8C-83A1-F6EECF244321}">
                <p14:modId xmlns:p14="http://schemas.microsoft.com/office/powerpoint/2010/main" val="530290330"/>
              </p:ext>
            </p:extLst>
          </p:nvPr>
        </p:nvGraphicFramePr>
        <p:xfrm>
          <a:off x="914400" y="906463"/>
          <a:ext cx="5758665" cy="5069041"/>
        </p:xfrm>
        <a:graphic>
          <a:graphicData uri="http://schemas.openxmlformats.org/drawingml/2006/table">
            <a:tbl>
              <a:tblPr firstRow="1" bandRow="1">
                <a:tableStyleId>{D27102A9-8310-4765-A935-A1911B00CA55}</a:tableStyleId>
              </a:tblPr>
              <a:tblGrid>
                <a:gridCol w="1946927">
                  <a:extLst>
                    <a:ext uri="{9D8B030D-6E8A-4147-A177-3AD203B41FA5}">
                      <a16:colId xmlns:a16="http://schemas.microsoft.com/office/drawing/2014/main" val="1517755082"/>
                    </a:ext>
                  </a:extLst>
                </a:gridCol>
                <a:gridCol w="1150238">
                  <a:extLst>
                    <a:ext uri="{9D8B030D-6E8A-4147-A177-3AD203B41FA5}">
                      <a16:colId xmlns:a16="http://schemas.microsoft.com/office/drawing/2014/main" val="2446386500"/>
                    </a:ext>
                  </a:extLst>
                </a:gridCol>
                <a:gridCol w="1032696">
                  <a:extLst>
                    <a:ext uri="{9D8B030D-6E8A-4147-A177-3AD203B41FA5}">
                      <a16:colId xmlns:a16="http://schemas.microsoft.com/office/drawing/2014/main" val="3308918160"/>
                    </a:ext>
                  </a:extLst>
                </a:gridCol>
                <a:gridCol w="1074674">
                  <a:extLst>
                    <a:ext uri="{9D8B030D-6E8A-4147-A177-3AD203B41FA5}">
                      <a16:colId xmlns:a16="http://schemas.microsoft.com/office/drawing/2014/main" val="1854486728"/>
                    </a:ext>
                  </a:extLst>
                </a:gridCol>
                <a:gridCol w="554130">
                  <a:extLst>
                    <a:ext uri="{9D8B030D-6E8A-4147-A177-3AD203B41FA5}">
                      <a16:colId xmlns:a16="http://schemas.microsoft.com/office/drawing/2014/main" val="1808496511"/>
                    </a:ext>
                  </a:extLst>
                </a:gridCol>
              </a:tblGrid>
              <a:tr h="412269">
                <a:tc>
                  <a:txBody>
                    <a:bodyPr/>
                    <a:lstStyle/>
                    <a:p>
                      <a:pPr algn="r"/>
                      <a:endParaRPr lang="en-US" sz="1800" cap="all" spc="400" baseline="0" dirty="0">
                        <a:solidFill>
                          <a:schemeClr val="accent6"/>
                        </a:solidFill>
                        <a:latin typeface="+mj-lt"/>
                      </a:endParaRPr>
                    </a:p>
                  </a:txBody>
                  <a:tcPr anchor="ctr"/>
                </a:tc>
                <a:tc>
                  <a:txBody>
                    <a:bodyPr/>
                    <a:lstStyle/>
                    <a:p>
                      <a:pPr algn="r"/>
                      <a:r>
                        <a:rPr lang="en-US" sz="1400" b="0" cap="all" spc="200" baseline="0" dirty="0">
                          <a:solidFill>
                            <a:schemeClr val="accent5">
                              <a:lumMod val="50000"/>
                            </a:schemeClr>
                          </a:solidFill>
                          <a:latin typeface="+mj-lt"/>
                        </a:rPr>
                        <a:t>Year 1</a:t>
                      </a:r>
                    </a:p>
                  </a:txBody>
                  <a:tcPr anchor="ctr"/>
                </a:tc>
                <a:tc>
                  <a:txBody>
                    <a:bodyPr/>
                    <a:lstStyle/>
                    <a:p>
                      <a:pPr algn="r"/>
                      <a:r>
                        <a:rPr lang="en-US" sz="1400" b="0" cap="all" spc="200" baseline="0" dirty="0">
                          <a:solidFill>
                            <a:schemeClr val="accent5">
                              <a:lumMod val="50000"/>
                            </a:schemeClr>
                          </a:solidFill>
                          <a:latin typeface="+mj-lt"/>
                        </a:rPr>
                        <a:t>Year 2</a:t>
                      </a:r>
                    </a:p>
                  </a:txBody>
                  <a:tcPr anchor="ctr"/>
                </a:tc>
                <a:tc>
                  <a:txBody>
                    <a:bodyPr/>
                    <a:lstStyle/>
                    <a:p>
                      <a:pPr algn="r"/>
                      <a:r>
                        <a:rPr lang="en-US" sz="1400" b="0" cap="all" spc="200" baseline="0" dirty="0">
                          <a:solidFill>
                            <a:schemeClr val="accent5">
                              <a:lumMod val="50000"/>
                            </a:schemeClr>
                          </a:solidFill>
                          <a:latin typeface="+mj-lt"/>
                        </a:rPr>
                        <a:t>year 3</a:t>
                      </a:r>
                    </a:p>
                  </a:txBody>
                  <a:tcPr anchor="ctr"/>
                </a:tc>
                <a:tc>
                  <a:txBody>
                    <a:bodyPr/>
                    <a:lstStyle/>
                    <a:p>
                      <a:pPr algn="r"/>
                      <a:endParaRPr lang="en-US" sz="1400" b="0" cap="all" spc="400" baseline="0" dirty="0">
                        <a:solidFill>
                          <a:schemeClr val="accent6"/>
                        </a:solidFill>
                        <a:latin typeface="+mj-lt"/>
                      </a:endParaRPr>
                    </a:p>
                  </a:txBody>
                  <a:tcPr anchor="ctr"/>
                </a:tc>
                <a:extLst>
                  <a:ext uri="{0D108BD9-81ED-4DB2-BD59-A6C34878D82A}">
                    <a16:rowId xmlns:a16="http://schemas.microsoft.com/office/drawing/2014/main" val="3100351803"/>
                  </a:ext>
                </a:extLst>
              </a:tr>
              <a:tr h="355174">
                <a:tc>
                  <a:txBody>
                    <a:bodyPr/>
                    <a:lstStyle/>
                    <a:p>
                      <a:pPr algn="l" rtl="0" fontAlgn="base"/>
                      <a:r>
                        <a:rPr lang="en-US" sz="1200" b="0" u="none" strike="noStrike" dirty="0">
                          <a:solidFill>
                            <a:schemeClr val="accent5">
                              <a:lumMod val="50000"/>
                            </a:schemeClr>
                          </a:solidFill>
                          <a:effectLst/>
                        </a:rPr>
                        <a:t>Detailers</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5,000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40,000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160,000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2801628125"/>
                  </a:ext>
                </a:extLst>
              </a:tr>
              <a:tr h="357188">
                <a:tc>
                  <a:txBody>
                    <a:bodyPr/>
                    <a:lstStyle/>
                    <a:p>
                      <a:pPr algn="l" rtl="0" fontAlgn="base"/>
                      <a:r>
                        <a:rPr lang="en-US" sz="1200" b="0" u="none" strike="noStrike" dirty="0">
                          <a:solidFill>
                            <a:schemeClr val="accent5">
                              <a:lumMod val="50000"/>
                            </a:schemeClr>
                          </a:solidFill>
                          <a:effectLst/>
                        </a:rPr>
                        <a:t>Users</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50,000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400,000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1,600,000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tc>
                <a:extLst>
                  <a:ext uri="{0D108BD9-81ED-4DB2-BD59-A6C34878D82A}">
                    <a16:rowId xmlns:a16="http://schemas.microsoft.com/office/drawing/2014/main" val="3635382780"/>
                  </a:ext>
                </a:extLst>
              </a:tr>
              <a:tr h="357187">
                <a:tc>
                  <a:txBody>
                    <a:bodyPr/>
                    <a:lstStyle/>
                    <a:p>
                      <a:pPr algn="l" rtl="0" fontAlgn="base"/>
                      <a:r>
                        <a:rPr lang="en-US" sz="1200" b="0" u="none" strike="noStrike" dirty="0">
                          <a:solidFill>
                            <a:schemeClr val="accent5">
                              <a:lumMod val="50000"/>
                            </a:schemeClr>
                          </a:solidFill>
                          <a:effectLst/>
                        </a:rPr>
                        <a:t>Sales</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500,000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4,000,000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16,000,000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2282084003"/>
                  </a:ext>
                </a:extLst>
              </a:tr>
              <a:tr h="357188">
                <a:tc>
                  <a:txBody>
                    <a:bodyPr/>
                    <a:lstStyle/>
                    <a:p>
                      <a:pPr algn="l" rtl="0" fontAlgn="base"/>
                      <a:r>
                        <a:rPr lang="en-US" sz="1200" b="0" u="none" strike="noStrike" dirty="0">
                          <a:solidFill>
                            <a:schemeClr val="accent5">
                              <a:lumMod val="50000"/>
                            </a:schemeClr>
                          </a:solidFill>
                          <a:effectLst/>
                        </a:rPr>
                        <a:t>Average Price per Sale</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75</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80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90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tc>
                <a:extLst>
                  <a:ext uri="{0D108BD9-81ED-4DB2-BD59-A6C34878D82A}">
                    <a16:rowId xmlns:a16="http://schemas.microsoft.com/office/drawing/2014/main" val="1849756459"/>
                  </a:ext>
                </a:extLst>
              </a:tr>
              <a:tr h="377357">
                <a:tc>
                  <a:txBody>
                    <a:bodyPr/>
                    <a:lstStyle/>
                    <a:p>
                      <a:pPr algn="l" rtl="0" fontAlgn="base"/>
                      <a:r>
                        <a:rPr lang="en-US" sz="1200" b="0" u="none" strike="noStrike" dirty="0">
                          <a:solidFill>
                            <a:schemeClr val="accent5">
                              <a:lumMod val="50000"/>
                            </a:schemeClr>
                          </a:solidFill>
                          <a:effectLst/>
                        </a:rPr>
                        <a:t>Revenue @ 15%</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5,625,000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48,000,000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216,000,000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4151575269"/>
                  </a:ext>
                </a:extLst>
              </a:tr>
              <a:tr h="356068">
                <a:tc>
                  <a:txBody>
                    <a:bodyPr/>
                    <a:lstStyle/>
                    <a:p>
                      <a:pPr algn="l" rtl="0" fontAlgn="base"/>
                      <a:r>
                        <a:rPr lang="en-US" sz="1200" b="1" u="none" strike="noStrike" cap="all" spc="200" baseline="0" dirty="0">
                          <a:solidFill>
                            <a:schemeClr val="accent5">
                              <a:lumMod val="50000"/>
                            </a:schemeClr>
                          </a:solidFill>
                          <a:effectLst/>
                        </a:rPr>
                        <a:t>Gross Profit</a:t>
                      </a:r>
                      <a:r>
                        <a:rPr lang="en-US" sz="1200" b="0" cap="all" spc="200" baseline="0" dirty="0">
                          <a:solidFill>
                            <a:schemeClr val="accent5">
                              <a:lumMod val="50000"/>
                            </a:schemeClr>
                          </a:solidFill>
                          <a:effectLst/>
                        </a:rPr>
                        <a:t>​</a:t>
                      </a:r>
                      <a:endParaRPr lang="en-US" sz="1200" b="0" i="0" cap="all" spc="200" baseline="0" dirty="0">
                        <a:solidFill>
                          <a:schemeClr val="accent5">
                            <a:lumMod val="50000"/>
                          </a:schemeClr>
                        </a:solidFill>
                        <a:effectLst/>
                        <a:latin typeface="+mj-lt"/>
                      </a:endParaRPr>
                    </a:p>
                  </a:txBody>
                  <a:tcPr anchor="ctr"/>
                </a:tc>
                <a:tc>
                  <a:txBody>
                    <a:bodyPr/>
                    <a:lstStyle/>
                    <a:p>
                      <a:pPr algn="r" rtl="0" fontAlgn="base"/>
                      <a:r>
                        <a:rPr lang="en-US" sz="1200" b="1" u="none" strike="noStrike" dirty="0">
                          <a:solidFill>
                            <a:schemeClr val="accent5">
                              <a:lumMod val="50000"/>
                            </a:schemeClr>
                          </a:solidFill>
                          <a:effectLst/>
                        </a:rPr>
                        <a:t>5,625,000</a:t>
                      </a:r>
                      <a:r>
                        <a:rPr lang="en-US" sz="1200" b="0" dirty="0">
                          <a:solidFill>
                            <a:schemeClr val="accent5">
                              <a:lumMod val="50000"/>
                            </a:schemeClr>
                          </a:solidFill>
                          <a:effectLst/>
                        </a:rPr>
                        <a:t>​</a:t>
                      </a:r>
                      <a:endParaRPr lang="en-US" sz="1200" b="0" i="0" dirty="0">
                        <a:solidFill>
                          <a:schemeClr val="accent5">
                            <a:lumMod val="50000"/>
                          </a:schemeClr>
                        </a:solidFill>
                        <a:effectLst/>
                        <a:latin typeface="+mj-lt"/>
                      </a:endParaRPr>
                    </a:p>
                  </a:txBody>
                  <a:tcPr anchor="ctr"/>
                </a:tc>
                <a:tc>
                  <a:txBody>
                    <a:bodyPr/>
                    <a:lstStyle/>
                    <a:p>
                      <a:pPr algn="r" rtl="0" fontAlgn="base"/>
                      <a:r>
                        <a:rPr lang="en-US" sz="1200" b="1" u="none" strike="noStrike" dirty="0">
                          <a:solidFill>
                            <a:schemeClr val="accent5">
                              <a:lumMod val="50000"/>
                            </a:schemeClr>
                          </a:solidFill>
                          <a:effectLst/>
                        </a:rPr>
                        <a:t>48,000,000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j-lt"/>
                      </a:endParaRPr>
                    </a:p>
                  </a:txBody>
                  <a:tcPr anchor="ctr"/>
                </a:tc>
                <a:tc>
                  <a:txBody>
                    <a:bodyPr/>
                    <a:lstStyle/>
                    <a:p>
                      <a:pPr algn="r" rtl="0" fontAlgn="base"/>
                      <a:r>
                        <a:rPr lang="en-US" sz="1200" b="1" u="none" strike="noStrike" dirty="0">
                          <a:solidFill>
                            <a:schemeClr val="accent5">
                              <a:lumMod val="50000"/>
                            </a:schemeClr>
                          </a:solidFill>
                          <a:effectLst/>
                        </a:rPr>
                        <a:t>216,000,000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j-lt"/>
                      </a:endParaRPr>
                    </a:p>
                  </a:txBody>
                  <a:tcPr anchor="ctr"/>
                </a:tc>
                <a:tc>
                  <a:txBody>
                    <a:bodyPr/>
                    <a:lstStyle/>
                    <a:p>
                      <a:pPr algn="r"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j-lt"/>
                      </a:endParaRPr>
                    </a:p>
                  </a:txBody>
                  <a:tcPr anchor="ctr"/>
                </a:tc>
                <a:extLst>
                  <a:ext uri="{0D108BD9-81ED-4DB2-BD59-A6C34878D82A}">
                    <a16:rowId xmlns:a16="http://schemas.microsoft.com/office/drawing/2014/main" val="3550227705"/>
                  </a:ext>
                </a:extLst>
              </a:tr>
              <a:tr h="363010">
                <a:tc>
                  <a:txBody>
                    <a:bodyPr/>
                    <a:lstStyle/>
                    <a:p>
                      <a:pPr algn="l" rtl="0" fontAlgn="base"/>
                      <a:r>
                        <a:rPr lang="en-US" sz="1200" b="0" u="none" strike="noStrike" dirty="0">
                          <a:solidFill>
                            <a:schemeClr val="accent5">
                              <a:lumMod val="50000"/>
                            </a:schemeClr>
                          </a:solidFill>
                          <a:effectLst/>
                        </a:rPr>
                        <a:t>Expenses</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l"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tc>
                  <a:txBody>
                    <a:bodyPr/>
                    <a:lstStyle/>
                    <a:p>
                      <a:pPr algn="l"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tc>
                  <a:txBody>
                    <a:bodyPr/>
                    <a:lstStyle/>
                    <a:p>
                      <a:pPr algn="l"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2110867358"/>
                  </a:ext>
                </a:extLst>
              </a:tr>
              <a:tr h="367649">
                <a:tc>
                  <a:txBody>
                    <a:bodyPr/>
                    <a:lstStyle/>
                    <a:p>
                      <a:pPr algn="l" rtl="0" fontAlgn="base">
                        <a:buFont typeface="Arial" panose="020B0604020202020204" pitchFamily="34" charset="0"/>
                        <a:buNone/>
                      </a:pPr>
                      <a:r>
                        <a:rPr lang="en-US" sz="1200" b="0" u="none" strike="noStrike" dirty="0">
                          <a:solidFill>
                            <a:schemeClr val="accent5">
                              <a:lumMod val="50000"/>
                            </a:schemeClr>
                          </a:solidFill>
                          <a:effectLst/>
                        </a:rPr>
                        <a:t>   Sales &amp; Marketing</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5,062,500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38,400,000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151,200,000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l"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tc>
                <a:extLst>
                  <a:ext uri="{0D108BD9-81ED-4DB2-BD59-A6C34878D82A}">
                    <a16:rowId xmlns:a16="http://schemas.microsoft.com/office/drawing/2014/main" val="4268114081"/>
                  </a:ext>
                </a:extLst>
              </a:tr>
              <a:tr h="360261">
                <a:tc>
                  <a:txBody>
                    <a:bodyPr/>
                    <a:lstStyle/>
                    <a:p>
                      <a:pPr algn="l" rtl="0" fontAlgn="base">
                        <a:buFont typeface="Arial" panose="020B0604020202020204" pitchFamily="34" charset="0"/>
                        <a:buNone/>
                      </a:pPr>
                      <a:r>
                        <a:rPr lang="en-US" sz="1200" b="0" u="none" strike="noStrike" dirty="0">
                          <a:solidFill>
                            <a:schemeClr val="accent5">
                              <a:lumMod val="50000"/>
                            </a:schemeClr>
                          </a:solidFill>
                          <a:effectLst/>
                        </a:rPr>
                        <a:t>   Customer Service</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1,687,500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9,600,000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21,600,000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l" rtl="0" fontAlgn="base"/>
                      <a:r>
                        <a:rPr lang="en-US" sz="1200" b="0" u="none" strike="noStrike" dirty="0">
                          <a:solidFill>
                            <a:schemeClr val="accent5">
                              <a:lumMod val="50000"/>
                            </a:schemeClr>
                          </a:solidFill>
                          <a:effectLst/>
                        </a:rPr>
                        <a:t>70%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1537267748"/>
                  </a:ext>
                </a:extLst>
              </a:tr>
              <a:tr h="345153">
                <a:tc>
                  <a:txBody>
                    <a:bodyPr/>
                    <a:lstStyle/>
                    <a:p>
                      <a:pPr algn="l" rtl="0" fontAlgn="base">
                        <a:buFont typeface="Arial" panose="020B0604020202020204" pitchFamily="34" charset="0"/>
                        <a:buNone/>
                      </a:pPr>
                      <a:r>
                        <a:rPr lang="en-US" sz="1200" b="0" u="none" strike="noStrike" dirty="0">
                          <a:solidFill>
                            <a:schemeClr val="accent5">
                              <a:lumMod val="50000"/>
                            </a:schemeClr>
                          </a:solidFill>
                          <a:effectLst/>
                        </a:rPr>
                        <a:t>   Product Development</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562,500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2,400,000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10,800,000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l" rtl="0" fontAlgn="base"/>
                      <a:r>
                        <a:rPr lang="en-US" sz="1200" b="0" u="none" strike="noStrike" dirty="0">
                          <a:solidFill>
                            <a:schemeClr val="accent5">
                              <a:lumMod val="50000"/>
                            </a:schemeClr>
                          </a:solidFill>
                          <a:effectLst/>
                        </a:rPr>
                        <a:t>10%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extLst>
                  <a:ext uri="{0D108BD9-81ED-4DB2-BD59-A6C34878D82A}">
                    <a16:rowId xmlns:a16="http://schemas.microsoft.com/office/drawing/2014/main" val="1691341114"/>
                  </a:ext>
                </a:extLst>
              </a:tr>
              <a:tr h="350729">
                <a:tc>
                  <a:txBody>
                    <a:bodyPr/>
                    <a:lstStyle/>
                    <a:p>
                      <a:pPr algn="l" rtl="0" fontAlgn="base">
                        <a:buFont typeface="Arial" panose="020B0604020202020204" pitchFamily="34" charset="0"/>
                        <a:buNone/>
                      </a:pPr>
                      <a:r>
                        <a:rPr lang="en-US" sz="1200" b="0" u="none" strike="noStrike" dirty="0">
                          <a:solidFill>
                            <a:schemeClr val="accent5">
                              <a:lumMod val="50000"/>
                            </a:schemeClr>
                          </a:solidFill>
                          <a:effectLst/>
                        </a:rPr>
                        <a:t>   Research</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281,250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2,400,000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4,320,000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l" rtl="0" fontAlgn="base"/>
                      <a:r>
                        <a:rPr lang="en-US" sz="1200" b="0" u="none" strike="noStrike" dirty="0">
                          <a:solidFill>
                            <a:schemeClr val="accent5">
                              <a:lumMod val="50000"/>
                            </a:schemeClr>
                          </a:solidFill>
                          <a:effectLst/>
                        </a:rPr>
                        <a:t>5%</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280917110"/>
                  </a:ext>
                </a:extLst>
              </a:tr>
              <a:tr h="354904">
                <a:tc>
                  <a:txBody>
                    <a:bodyPr/>
                    <a:lstStyle/>
                    <a:p>
                      <a:pPr algn="l" rtl="0" fontAlgn="base"/>
                      <a:r>
                        <a:rPr lang="en-US" sz="1200" b="1" u="none" strike="noStrike" cap="all" spc="200" baseline="0" dirty="0">
                          <a:solidFill>
                            <a:schemeClr val="accent5">
                              <a:lumMod val="50000"/>
                            </a:schemeClr>
                          </a:solidFill>
                          <a:effectLst/>
                        </a:rPr>
                        <a:t>Total Expenses</a:t>
                      </a:r>
                      <a:r>
                        <a:rPr lang="en-US" sz="1200" b="0" cap="all" spc="200" baseline="0" dirty="0">
                          <a:solidFill>
                            <a:schemeClr val="accent5">
                              <a:lumMod val="50000"/>
                            </a:schemeClr>
                          </a:solidFill>
                          <a:effectLst/>
                        </a:rPr>
                        <a:t>​</a:t>
                      </a:r>
                      <a:endParaRPr lang="en-US" sz="1200" b="0" i="0" cap="all" spc="200" baseline="0" dirty="0">
                        <a:solidFill>
                          <a:schemeClr val="accent5">
                            <a:lumMod val="50000"/>
                          </a:schemeClr>
                        </a:solidFill>
                        <a:effectLst/>
                        <a:latin typeface="+mj-lt"/>
                      </a:endParaRPr>
                    </a:p>
                  </a:txBody>
                  <a:tcPr anchor="ctr"/>
                </a:tc>
                <a:tc>
                  <a:txBody>
                    <a:bodyPr/>
                    <a:lstStyle/>
                    <a:p>
                      <a:pPr algn="r" rtl="0" fontAlgn="base"/>
                      <a:r>
                        <a:rPr lang="en-US" sz="1200" b="1" u="none" strike="noStrike" dirty="0">
                          <a:solidFill>
                            <a:schemeClr val="accent5">
                              <a:lumMod val="50000"/>
                            </a:schemeClr>
                          </a:solidFill>
                          <a:effectLst/>
                        </a:rPr>
                        <a:t>7,593,750</a:t>
                      </a:r>
                      <a:r>
                        <a:rPr lang="en-US" sz="1200" b="0" dirty="0">
                          <a:solidFill>
                            <a:schemeClr val="accent5">
                              <a:lumMod val="50000"/>
                            </a:schemeClr>
                          </a:solidFill>
                          <a:effectLst/>
                        </a:rPr>
                        <a:t>​</a:t>
                      </a:r>
                      <a:endParaRPr lang="en-US" sz="1200" b="0" i="0" dirty="0">
                        <a:solidFill>
                          <a:schemeClr val="accent5">
                            <a:lumMod val="50000"/>
                          </a:schemeClr>
                        </a:solidFill>
                        <a:effectLst/>
                        <a:latin typeface="+mj-lt"/>
                      </a:endParaRPr>
                    </a:p>
                  </a:txBody>
                  <a:tcPr anchor="ctr"/>
                </a:tc>
                <a:tc>
                  <a:txBody>
                    <a:bodyPr/>
                    <a:lstStyle/>
                    <a:p>
                      <a:pPr algn="r" rtl="0" fontAlgn="base"/>
                      <a:r>
                        <a:rPr lang="en-US" sz="1200" b="1" u="none" strike="noStrike" dirty="0">
                          <a:solidFill>
                            <a:schemeClr val="accent5">
                              <a:lumMod val="50000"/>
                            </a:schemeClr>
                          </a:solidFill>
                          <a:effectLst/>
                        </a:rPr>
                        <a:t>52,800,000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j-lt"/>
                      </a:endParaRPr>
                    </a:p>
                  </a:txBody>
                  <a:tcPr anchor="ctr"/>
                </a:tc>
                <a:tc>
                  <a:txBody>
                    <a:bodyPr/>
                    <a:lstStyle/>
                    <a:p>
                      <a:pPr algn="r" rtl="0" fontAlgn="base"/>
                      <a:r>
                        <a:rPr lang="en-US" sz="1200" b="1" u="none" strike="noStrike" dirty="0">
                          <a:solidFill>
                            <a:schemeClr val="accent5">
                              <a:lumMod val="50000"/>
                            </a:schemeClr>
                          </a:solidFill>
                          <a:effectLst/>
                        </a:rPr>
                        <a:t>187,920,000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j-lt"/>
                      </a:endParaRPr>
                    </a:p>
                  </a:txBody>
                  <a:tcPr anchor="ctr"/>
                </a:tc>
                <a:tc>
                  <a:txBody>
                    <a:bodyPr/>
                    <a:lstStyle/>
                    <a:p>
                      <a:pPr algn="l" rtl="0" fontAlgn="base"/>
                      <a:r>
                        <a:rPr lang="en-US" sz="1200" b="0" u="none" strike="noStrike" dirty="0">
                          <a:solidFill>
                            <a:schemeClr val="accent5">
                              <a:lumMod val="50000"/>
                            </a:schemeClr>
                          </a:solidFill>
                          <a:effectLst/>
                        </a:rPr>
                        <a:t>2%</a:t>
                      </a:r>
                      <a:r>
                        <a:rPr lang="en-US" sz="1200" b="0" dirty="0">
                          <a:solidFill>
                            <a:schemeClr val="accent5">
                              <a:lumMod val="50000"/>
                            </a:schemeClr>
                          </a:solidFill>
                          <a:effectLst/>
                        </a:rPr>
                        <a:t>​</a:t>
                      </a:r>
                      <a:endParaRPr lang="en-US" sz="1200" b="0" i="0" dirty="0">
                        <a:solidFill>
                          <a:schemeClr val="accent5">
                            <a:lumMod val="50000"/>
                          </a:schemeClr>
                        </a:solidFill>
                        <a:effectLst/>
                        <a:latin typeface="+mj-lt"/>
                      </a:endParaRPr>
                    </a:p>
                  </a:txBody>
                  <a:tcPr anchor="ctr"/>
                </a:tc>
                <a:extLst>
                  <a:ext uri="{0D108BD9-81ED-4DB2-BD59-A6C34878D82A}">
                    <a16:rowId xmlns:a16="http://schemas.microsoft.com/office/drawing/2014/main" val="3098074008"/>
                  </a:ext>
                </a:extLst>
              </a:tr>
              <a:tr h="354904">
                <a:tc>
                  <a:txBody>
                    <a:bodyPr/>
                    <a:lstStyle/>
                    <a:p>
                      <a:pPr algn="l" rtl="0" fontAlgn="base"/>
                      <a:r>
                        <a:rPr lang="en-US" sz="1200" b="0" u="none" strike="noStrike" dirty="0">
                          <a:solidFill>
                            <a:schemeClr val="accent5">
                              <a:lumMod val="50000"/>
                            </a:schemeClr>
                          </a:solidFill>
                          <a:effectLst/>
                        </a:rPr>
                        <a:t>EBIT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1" u="none" strike="noStrike" dirty="0">
                          <a:solidFill>
                            <a:schemeClr val="accent5">
                              <a:lumMod val="50000"/>
                            </a:schemeClr>
                          </a:solidFill>
                          <a:effectLst/>
                        </a:rPr>
                        <a:t>-1,968,750</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1" u="none" strike="noStrike" dirty="0">
                          <a:solidFill>
                            <a:schemeClr val="accent5">
                              <a:lumMod val="50000"/>
                            </a:schemeClr>
                          </a:solidFill>
                          <a:effectLst/>
                        </a:rPr>
                        <a:t>-4,800,000</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1" u="none" strike="noStrike" dirty="0">
                          <a:solidFill>
                            <a:schemeClr val="accent5">
                              <a:lumMod val="50000"/>
                            </a:schemeClr>
                          </a:solidFill>
                          <a:effectLst/>
                        </a:rPr>
                        <a:t>28,080,000</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l"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3161353374"/>
                  </a:ext>
                </a:extLst>
              </a:tr>
            </a:tbl>
          </a:graphicData>
        </a:graphic>
      </p:graphicFrame>
      <p:sp>
        <p:nvSpPr>
          <p:cNvPr id="2" name="Date Placeholder 1">
            <a:extLst>
              <a:ext uri="{FF2B5EF4-FFF2-40B4-BE49-F238E27FC236}">
                <a16:creationId xmlns:a16="http://schemas.microsoft.com/office/drawing/2014/main" id="{F57712EE-CE28-402F-903B-90AEE8D39250}"/>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FC4F485F-FC54-4C73-ADD3-B309E9E79F82}"/>
              </a:ext>
            </a:extLst>
          </p:cNvPr>
          <p:cNvSpPr>
            <a:spLocks noGrp="1"/>
          </p:cNvSpPr>
          <p:nvPr>
            <p:ph type="ftr" sz="quarter" idx="11"/>
          </p:nvPr>
        </p:nvSpPr>
        <p:spPr>
          <a:xfrm>
            <a:off x="4038600" y="6356350"/>
            <a:ext cx="4114800" cy="365125"/>
          </a:xfrm>
        </p:spPr>
        <p:txBody>
          <a:bodyPr/>
          <a:lstStyle/>
          <a:p>
            <a:r>
              <a:rPr lang="en-US" dirty="0"/>
              <a:t>Pitch deck</a:t>
            </a:r>
          </a:p>
        </p:txBody>
      </p:sp>
      <p:pic>
        <p:nvPicPr>
          <p:cNvPr id="13" name="Picture Placeholder 12" descr="A picture containing grass sprouting">
            <a:extLst>
              <a:ext uri="{FF2B5EF4-FFF2-40B4-BE49-F238E27FC236}">
                <a16:creationId xmlns:a16="http://schemas.microsoft.com/office/drawing/2014/main" id="{326D0768-880D-4BBA-B290-B3245B6F3935}"/>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7598229" y="0"/>
            <a:ext cx="4593770" cy="6858000"/>
          </a:xfrm>
        </p:spPr>
      </p:pic>
      <p:sp>
        <p:nvSpPr>
          <p:cNvPr id="4" name="Slide Number Placeholder 3">
            <a:extLst>
              <a:ext uri="{FF2B5EF4-FFF2-40B4-BE49-F238E27FC236}">
                <a16:creationId xmlns:a16="http://schemas.microsoft.com/office/drawing/2014/main" id="{A198B42E-E615-4755-9FB3-CA80590F7A27}"/>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39</a:t>
            </a:fld>
            <a:endParaRPr lang="en-US" dirty="0"/>
          </a:p>
        </p:txBody>
      </p:sp>
    </p:spTree>
    <p:extLst>
      <p:ext uri="{BB962C8B-B14F-4D97-AF65-F5344CB8AC3E}">
        <p14:creationId xmlns:p14="http://schemas.microsoft.com/office/powerpoint/2010/main" val="1404125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914400" y="1331913"/>
            <a:ext cx="1871663" cy="641350"/>
          </a:xfrm>
        </p:spPr>
        <p:txBody>
          <a:bodyPr/>
          <a:lstStyle/>
          <a:p>
            <a:r>
              <a:rPr lang="en-US" dirty="0"/>
              <a:t>Meet our client</a:t>
            </a:r>
          </a:p>
        </p:txBody>
      </p:sp>
      <p:sp>
        <p:nvSpPr>
          <p:cNvPr id="22" name="Text Placeholder 21">
            <a:extLst>
              <a:ext uri="{FF2B5EF4-FFF2-40B4-BE49-F238E27FC236}">
                <a16:creationId xmlns:a16="http://schemas.microsoft.com/office/drawing/2014/main" id="{322BD54C-AB8D-4B3B-836D-ABFFFE5D70BE}"/>
              </a:ext>
            </a:extLst>
          </p:cNvPr>
          <p:cNvSpPr>
            <a:spLocks noGrp="1"/>
          </p:cNvSpPr>
          <p:nvPr>
            <p:ph type="body" sz="quarter" idx="16"/>
          </p:nvPr>
        </p:nvSpPr>
        <p:spPr>
          <a:xfrm>
            <a:off x="4231042" y="549311"/>
            <a:ext cx="3433138" cy="426393"/>
          </a:xfrm>
        </p:spPr>
        <p:txBody>
          <a:bodyPr/>
          <a:lstStyle/>
          <a:p>
            <a:r>
              <a:rPr lang="en-US" dirty="0"/>
              <a:t>BIO</a:t>
            </a:r>
          </a:p>
        </p:txBody>
      </p:sp>
      <p:sp>
        <p:nvSpPr>
          <p:cNvPr id="18" name="Text Placeholder 17">
            <a:extLst>
              <a:ext uri="{FF2B5EF4-FFF2-40B4-BE49-F238E27FC236}">
                <a16:creationId xmlns:a16="http://schemas.microsoft.com/office/drawing/2014/main" id="{62192F0C-65C9-4E6D-9314-81FB7E4DB469}"/>
              </a:ext>
            </a:extLst>
          </p:cNvPr>
          <p:cNvSpPr>
            <a:spLocks noGrp="1"/>
          </p:cNvSpPr>
          <p:nvPr>
            <p:ph type="body" sz="quarter" idx="12"/>
          </p:nvPr>
        </p:nvSpPr>
        <p:spPr>
          <a:xfrm>
            <a:off x="4231042" y="928814"/>
            <a:ext cx="7122758" cy="1588231"/>
          </a:xfrm>
        </p:spPr>
        <p:txBody>
          <a:bodyPr/>
          <a:lstStyle/>
          <a:p>
            <a:r>
              <a:rPr lang="en-US" dirty="0"/>
              <a:t>Couple in early 50s with 2 fully independent children located in suburbia Tampa, FL.</a:t>
            </a:r>
          </a:p>
          <a:p>
            <a:r>
              <a:rPr lang="en-US" dirty="0"/>
              <a:t>Looking to invest remotely in urban/suburban properties as another source of income. As beginners, they want to focus on starter family housing and have asked us to recommend where to focus in the US.</a:t>
            </a:r>
          </a:p>
        </p:txBody>
      </p:sp>
      <p:sp>
        <p:nvSpPr>
          <p:cNvPr id="23" name="Text Placeholder 22">
            <a:extLst>
              <a:ext uri="{FF2B5EF4-FFF2-40B4-BE49-F238E27FC236}">
                <a16:creationId xmlns:a16="http://schemas.microsoft.com/office/drawing/2014/main" id="{B36D4B3E-84DA-44C7-A6BE-5A3E2200511C}"/>
              </a:ext>
            </a:extLst>
          </p:cNvPr>
          <p:cNvSpPr>
            <a:spLocks noGrp="1"/>
          </p:cNvSpPr>
          <p:nvPr>
            <p:ph type="body" sz="quarter" idx="17"/>
          </p:nvPr>
        </p:nvSpPr>
        <p:spPr>
          <a:xfrm>
            <a:off x="8203339" y="2623059"/>
            <a:ext cx="3433138" cy="426393"/>
          </a:xfrm>
        </p:spPr>
        <p:txBody>
          <a:bodyPr/>
          <a:lstStyle/>
          <a:p>
            <a:r>
              <a:rPr lang="en-US" dirty="0"/>
              <a:t>Target Cities</a:t>
            </a:r>
          </a:p>
        </p:txBody>
      </p:sp>
      <p:sp>
        <p:nvSpPr>
          <p:cNvPr id="19" name="Text Placeholder 18">
            <a:extLst>
              <a:ext uri="{FF2B5EF4-FFF2-40B4-BE49-F238E27FC236}">
                <a16:creationId xmlns:a16="http://schemas.microsoft.com/office/drawing/2014/main" id="{41F484C5-3EB9-4664-93EB-E81179E953BB}"/>
              </a:ext>
            </a:extLst>
          </p:cNvPr>
          <p:cNvSpPr>
            <a:spLocks noGrp="1"/>
          </p:cNvSpPr>
          <p:nvPr>
            <p:ph type="body" sz="quarter" idx="13"/>
          </p:nvPr>
        </p:nvSpPr>
        <p:spPr>
          <a:xfrm>
            <a:off x="8203339" y="3002562"/>
            <a:ext cx="3433138" cy="1071598"/>
          </a:xfrm>
        </p:spPr>
        <p:txBody>
          <a:bodyPr/>
          <a:lstStyle/>
          <a:p>
            <a:r>
              <a:rPr lang="en-US" dirty="0"/>
              <a:t>Austin, Chicago, Denver, Memphis, New York, San Francisco </a:t>
            </a:r>
          </a:p>
        </p:txBody>
      </p:sp>
      <p:sp>
        <p:nvSpPr>
          <p:cNvPr id="25" name="Text Placeholder 24">
            <a:extLst>
              <a:ext uri="{FF2B5EF4-FFF2-40B4-BE49-F238E27FC236}">
                <a16:creationId xmlns:a16="http://schemas.microsoft.com/office/drawing/2014/main" id="{FB26710D-F165-490A-A2CE-0A7D9FD8F9BA}"/>
              </a:ext>
            </a:extLst>
          </p:cNvPr>
          <p:cNvSpPr>
            <a:spLocks noGrp="1"/>
          </p:cNvSpPr>
          <p:nvPr>
            <p:ph type="body" sz="quarter" idx="19"/>
          </p:nvPr>
        </p:nvSpPr>
        <p:spPr>
          <a:xfrm>
            <a:off x="4231042" y="2620561"/>
            <a:ext cx="3433138" cy="428891"/>
          </a:xfrm>
        </p:spPr>
        <p:txBody>
          <a:bodyPr/>
          <a:lstStyle/>
          <a:p>
            <a:r>
              <a:rPr lang="en-US" dirty="0"/>
              <a:t>Key care abouts</a:t>
            </a:r>
          </a:p>
        </p:txBody>
      </p:sp>
      <p:sp>
        <p:nvSpPr>
          <p:cNvPr id="21" name="Text Placeholder 20">
            <a:extLst>
              <a:ext uri="{FF2B5EF4-FFF2-40B4-BE49-F238E27FC236}">
                <a16:creationId xmlns:a16="http://schemas.microsoft.com/office/drawing/2014/main" id="{D5F29795-F227-44BE-8FFE-BEDE82043BB8}"/>
              </a:ext>
            </a:extLst>
          </p:cNvPr>
          <p:cNvSpPr>
            <a:spLocks noGrp="1"/>
          </p:cNvSpPr>
          <p:nvPr>
            <p:ph type="body" sz="quarter" idx="23"/>
          </p:nvPr>
        </p:nvSpPr>
        <p:spPr>
          <a:xfrm>
            <a:off x="4231042" y="3002562"/>
            <a:ext cx="3433138" cy="3353788"/>
          </a:xfrm>
        </p:spPr>
        <p:txBody>
          <a:bodyPr/>
          <a:lstStyle/>
          <a:p>
            <a:pPr marL="285750" indent="-285750">
              <a:buFont typeface="Arial" panose="020B0604020202020204" pitchFamily="34" charset="0"/>
              <a:buChar char="•"/>
            </a:pPr>
            <a:r>
              <a:rPr lang="en-US" dirty="0"/>
              <a:t>Housing up to 1500 sq. ft.</a:t>
            </a:r>
          </a:p>
          <a:p>
            <a:pPr marL="285750" indent="-285750">
              <a:buFont typeface="Arial" panose="020B0604020202020204" pitchFamily="34" charset="0"/>
              <a:buChar char="•"/>
            </a:pPr>
            <a:r>
              <a:rPr lang="en-US" dirty="0"/>
              <a:t>Housing up to 3 bedrooms</a:t>
            </a:r>
          </a:p>
          <a:p>
            <a:pPr marL="285750" indent="-285750">
              <a:buFont typeface="Arial" panose="020B0604020202020204" pitchFamily="34" charset="0"/>
              <a:buChar char="•"/>
            </a:pPr>
            <a:r>
              <a:rPr lang="en-US" dirty="0"/>
              <a:t>Homes, Townhomes, Condos</a:t>
            </a:r>
          </a:p>
          <a:p>
            <a:pPr marL="285750" indent="-285750">
              <a:buFont typeface="Arial" panose="020B0604020202020204" pitchFamily="34" charset="0"/>
              <a:buChar char="•"/>
            </a:pPr>
            <a:r>
              <a:rPr lang="en-US" dirty="0"/>
              <a:t>Evidence of population growth</a:t>
            </a:r>
          </a:p>
          <a:p>
            <a:pPr marL="285750" indent="-285750">
              <a:buFont typeface="Arial" panose="020B0604020202020204" pitchFamily="34" charset="0"/>
              <a:buChar char="•"/>
            </a:pPr>
            <a:r>
              <a:rPr lang="en-US" dirty="0"/>
              <a:t>Evidence of property value growth</a:t>
            </a:r>
          </a:p>
          <a:p>
            <a:pPr marL="285750" indent="-285750">
              <a:buFont typeface="Arial" panose="020B0604020202020204" pitchFamily="34" charset="0"/>
              <a:buChar char="•"/>
            </a:pPr>
            <a:r>
              <a:rPr lang="en-US" dirty="0"/>
              <a:t>Evidence rental prices competitive to mortgage</a:t>
            </a:r>
          </a:p>
        </p:txBody>
      </p:sp>
      <p:sp>
        <p:nvSpPr>
          <p:cNvPr id="45" name="Text Placeholder 44">
            <a:extLst>
              <a:ext uri="{FF2B5EF4-FFF2-40B4-BE49-F238E27FC236}">
                <a16:creationId xmlns:a16="http://schemas.microsoft.com/office/drawing/2014/main" id="{DD180B3D-49E9-46B9-A20B-5BB4BD204605}"/>
              </a:ext>
            </a:extLst>
          </p:cNvPr>
          <p:cNvSpPr>
            <a:spLocks noGrp="1"/>
          </p:cNvSpPr>
          <p:nvPr>
            <p:ph type="body" sz="quarter" idx="21"/>
          </p:nvPr>
        </p:nvSpPr>
        <p:spPr>
          <a:xfrm>
            <a:off x="8203339" y="4093357"/>
            <a:ext cx="3433138" cy="428891"/>
          </a:xfrm>
        </p:spPr>
        <p:txBody>
          <a:bodyPr/>
          <a:lstStyle/>
          <a:p>
            <a:r>
              <a:rPr lang="en-US" dirty="0"/>
              <a:t>Other Considerations</a:t>
            </a:r>
          </a:p>
        </p:txBody>
      </p:sp>
      <p:sp>
        <p:nvSpPr>
          <p:cNvPr id="20" name="Text Placeholder 19">
            <a:extLst>
              <a:ext uri="{FF2B5EF4-FFF2-40B4-BE49-F238E27FC236}">
                <a16:creationId xmlns:a16="http://schemas.microsoft.com/office/drawing/2014/main" id="{B0C9F763-9E0D-4C82-9B80-0BC0FEBCD7FA}"/>
              </a:ext>
            </a:extLst>
          </p:cNvPr>
          <p:cNvSpPr>
            <a:spLocks noGrp="1"/>
          </p:cNvSpPr>
          <p:nvPr>
            <p:ph type="body" sz="quarter" idx="22"/>
          </p:nvPr>
        </p:nvSpPr>
        <p:spPr>
          <a:xfrm>
            <a:off x="8203339" y="4541445"/>
            <a:ext cx="3433138" cy="1403667"/>
          </a:xfrm>
        </p:spPr>
        <p:txBody>
          <a:bodyPr/>
          <a:lstStyle/>
          <a:p>
            <a:pPr marL="285750" indent="-285750">
              <a:buFont typeface="Arial" panose="020B0604020202020204" pitchFamily="34" charset="0"/>
              <a:buChar char="•"/>
            </a:pPr>
            <a:r>
              <a:rPr lang="en-US" dirty="0"/>
              <a:t>Good school districts</a:t>
            </a:r>
          </a:p>
          <a:p>
            <a:pPr marL="285750" indent="-285750">
              <a:buFont typeface="Arial" panose="020B0604020202020204" pitchFamily="34" charset="0"/>
              <a:buChar char="•"/>
            </a:pPr>
            <a:r>
              <a:rPr lang="en-US" dirty="0"/>
              <a:t>Low crime rates</a:t>
            </a:r>
          </a:p>
          <a:p>
            <a:pPr marL="285750" indent="-285750">
              <a:buFont typeface="Arial" panose="020B0604020202020204" pitchFamily="34" charset="0"/>
              <a:buChar char="•"/>
            </a:pPr>
            <a:r>
              <a:rPr lang="en-US" dirty="0"/>
              <a:t>Positive job market</a:t>
            </a:r>
          </a:p>
        </p:txBody>
      </p:sp>
      <p:sp>
        <p:nvSpPr>
          <p:cNvPr id="323" name="Date Placeholder 322">
            <a:extLst>
              <a:ext uri="{FF2B5EF4-FFF2-40B4-BE49-F238E27FC236}">
                <a16:creationId xmlns:a16="http://schemas.microsoft.com/office/drawing/2014/main" id="{E3799503-8083-4A2B-B1A6-DA877569C577}"/>
              </a:ext>
            </a:extLst>
          </p:cNvPr>
          <p:cNvSpPr>
            <a:spLocks noGrp="1"/>
          </p:cNvSpPr>
          <p:nvPr>
            <p:ph type="dt" sz="half" idx="2"/>
          </p:nvPr>
        </p:nvSpPr>
        <p:spPr>
          <a:xfrm>
            <a:off x="838200" y="6356350"/>
            <a:ext cx="2743200" cy="365125"/>
          </a:xfrm>
        </p:spPr>
        <p:txBody>
          <a:bodyPr/>
          <a:lstStyle/>
          <a:p>
            <a:r>
              <a:rPr lang="en-US" dirty="0"/>
              <a:t>20XX</a:t>
            </a:r>
          </a:p>
        </p:txBody>
      </p:sp>
      <p:sp>
        <p:nvSpPr>
          <p:cNvPr id="325" name="Slide Number Placeholder 324">
            <a:extLst>
              <a:ext uri="{FF2B5EF4-FFF2-40B4-BE49-F238E27FC236}">
                <a16:creationId xmlns:a16="http://schemas.microsoft.com/office/drawing/2014/main" id="{C9F5126E-D75A-4501-9BA9-5485EAB795BA}"/>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4</a:t>
            </a:fld>
            <a:endParaRPr lang="en-US" dirty="0"/>
          </a:p>
        </p:txBody>
      </p:sp>
      <p:pic>
        <p:nvPicPr>
          <p:cNvPr id="1026" name="Picture 2" descr="Premium Photo | 50-year-old couple smiling in a park">
            <a:extLst>
              <a:ext uri="{FF2B5EF4-FFF2-40B4-BE49-F238E27FC236}">
                <a16:creationId xmlns:a16="http://schemas.microsoft.com/office/drawing/2014/main" id="{7F81F136-F030-3C96-5F55-E3F3F008BC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385" r="1521"/>
          <a:stretch/>
        </p:blipFill>
        <p:spPr bwMode="auto">
          <a:xfrm>
            <a:off x="0" y="2403002"/>
            <a:ext cx="3682798" cy="4454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3864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itle 76">
            <a:extLst>
              <a:ext uri="{FF2B5EF4-FFF2-40B4-BE49-F238E27FC236}">
                <a16:creationId xmlns:a16="http://schemas.microsoft.com/office/drawing/2014/main" id="{75F1FCDA-B020-4B89-81B7-9FDDDA7A3B00}"/>
              </a:ext>
            </a:extLst>
          </p:cNvPr>
          <p:cNvSpPr>
            <a:spLocks noGrp="1"/>
          </p:cNvSpPr>
          <p:nvPr>
            <p:ph type="title"/>
          </p:nvPr>
        </p:nvSpPr>
        <p:spPr>
          <a:xfrm>
            <a:off x="4038600" y="544286"/>
            <a:ext cx="4114800" cy="747929"/>
          </a:xfrm>
        </p:spPr>
        <p:txBody>
          <a:bodyPr/>
          <a:lstStyle/>
          <a:p>
            <a:r>
              <a:rPr lang="en-US" noProof="0" dirty="0"/>
              <a:t>Meet the team</a:t>
            </a:r>
            <a:endParaRPr lang="en-US" dirty="0"/>
          </a:p>
        </p:txBody>
      </p:sp>
      <p:pic>
        <p:nvPicPr>
          <p:cNvPr id="25" name="Picture Placeholder 24" descr="Team member headshot">
            <a:extLst>
              <a:ext uri="{FF2B5EF4-FFF2-40B4-BE49-F238E27FC236}">
                <a16:creationId xmlns:a16="http://schemas.microsoft.com/office/drawing/2014/main" id="{A7E5585A-6A9C-4D8F-AAC0-F1BDF44F204C}"/>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897731" y="2427897"/>
            <a:ext cx="2099702" cy="2115227"/>
          </a:xfrm>
        </p:spPr>
      </p:pic>
      <p:sp>
        <p:nvSpPr>
          <p:cNvPr id="27" name="Text Placeholder 26">
            <a:extLst>
              <a:ext uri="{FF2B5EF4-FFF2-40B4-BE49-F238E27FC236}">
                <a16:creationId xmlns:a16="http://schemas.microsoft.com/office/drawing/2014/main" id="{601E960A-7E3D-4F8D-9D62-A555536F8EDC}"/>
              </a:ext>
            </a:extLst>
          </p:cNvPr>
          <p:cNvSpPr>
            <a:spLocks noGrp="1"/>
          </p:cNvSpPr>
          <p:nvPr>
            <p:ph type="body" sz="quarter" idx="18"/>
          </p:nvPr>
        </p:nvSpPr>
        <p:spPr>
          <a:xfrm>
            <a:off x="703729" y="4731112"/>
            <a:ext cx="2487705" cy="531393"/>
          </a:xfrm>
        </p:spPr>
        <p:txBody>
          <a:bodyPr/>
          <a:lstStyle/>
          <a:p>
            <a:r>
              <a:rPr lang="en-US" dirty="0"/>
              <a:t>Takuma Hayashi​​</a:t>
            </a:r>
          </a:p>
        </p:txBody>
      </p:sp>
      <p:sp>
        <p:nvSpPr>
          <p:cNvPr id="28" name="Text Placeholder 27">
            <a:extLst>
              <a:ext uri="{FF2B5EF4-FFF2-40B4-BE49-F238E27FC236}">
                <a16:creationId xmlns:a16="http://schemas.microsoft.com/office/drawing/2014/main" id="{2E49AD40-AE90-4EBE-841C-B62FD3552796}"/>
              </a:ext>
            </a:extLst>
          </p:cNvPr>
          <p:cNvSpPr>
            <a:spLocks noGrp="1"/>
          </p:cNvSpPr>
          <p:nvPr>
            <p:ph type="body" sz="quarter" idx="19"/>
          </p:nvPr>
        </p:nvSpPr>
        <p:spPr>
          <a:xfrm>
            <a:off x="703728" y="5199750"/>
            <a:ext cx="2487705" cy="531393"/>
          </a:xfrm>
        </p:spPr>
        <p:txBody>
          <a:bodyPr/>
          <a:lstStyle/>
          <a:p>
            <a:r>
              <a:rPr lang="en-US" dirty="0"/>
              <a:t>President</a:t>
            </a:r>
          </a:p>
        </p:txBody>
      </p:sp>
      <p:pic>
        <p:nvPicPr>
          <p:cNvPr id="31" name="Picture Placeholder 30" descr="Team member headshot">
            <a:extLst>
              <a:ext uri="{FF2B5EF4-FFF2-40B4-BE49-F238E27FC236}">
                <a16:creationId xmlns:a16="http://schemas.microsoft.com/office/drawing/2014/main" id="{74E87BED-9FDA-470B-8A0C-B2CA96C06B35}"/>
              </a:ext>
            </a:extLst>
          </p:cNvPr>
          <p:cNvPicPr>
            <a:picLocks noGrp="1" noChangeAspect="1"/>
          </p:cNvPicPr>
          <p:nvPr>
            <p:ph type="pic" sz="quarter" idx="20"/>
          </p:nvPr>
        </p:nvPicPr>
        <p:blipFill rotWithShape="1">
          <a:blip r:embed="rId3" cstate="screen">
            <a:extLst>
              <a:ext uri="{28A0092B-C50C-407E-A947-70E740481C1C}">
                <a14:useLocalDpi xmlns:a14="http://schemas.microsoft.com/office/drawing/2010/main" val="0"/>
              </a:ext>
            </a:extLst>
          </a:blip>
          <a:srcRect/>
          <a:stretch/>
        </p:blipFill>
        <p:spPr>
          <a:xfrm>
            <a:off x="3667826" y="2427897"/>
            <a:ext cx="2099702" cy="2115227"/>
          </a:xfrm>
        </p:spPr>
      </p:pic>
      <p:sp>
        <p:nvSpPr>
          <p:cNvPr id="87" name="Text Placeholder 86">
            <a:extLst>
              <a:ext uri="{FF2B5EF4-FFF2-40B4-BE49-F238E27FC236}">
                <a16:creationId xmlns:a16="http://schemas.microsoft.com/office/drawing/2014/main" id="{003C108A-A3A2-4E65-A46C-D9DB58BC1AF2}"/>
              </a:ext>
            </a:extLst>
          </p:cNvPr>
          <p:cNvSpPr>
            <a:spLocks noGrp="1"/>
          </p:cNvSpPr>
          <p:nvPr>
            <p:ph type="body" sz="quarter" idx="23"/>
          </p:nvPr>
        </p:nvSpPr>
        <p:spPr>
          <a:xfrm>
            <a:off x="3473826" y="4731112"/>
            <a:ext cx="2487705" cy="531393"/>
          </a:xfrm>
        </p:spPr>
        <p:txBody>
          <a:bodyPr/>
          <a:lstStyle/>
          <a:p>
            <a:r>
              <a:rPr lang="en-US" dirty="0"/>
              <a:t>Mirjam Nilsson​​</a:t>
            </a:r>
          </a:p>
        </p:txBody>
      </p:sp>
      <p:sp>
        <p:nvSpPr>
          <p:cNvPr id="88" name="Text Placeholder 87">
            <a:extLst>
              <a:ext uri="{FF2B5EF4-FFF2-40B4-BE49-F238E27FC236}">
                <a16:creationId xmlns:a16="http://schemas.microsoft.com/office/drawing/2014/main" id="{22C4EEEB-8921-42F3-A225-77BFB9490847}"/>
              </a:ext>
            </a:extLst>
          </p:cNvPr>
          <p:cNvSpPr>
            <a:spLocks noGrp="1"/>
          </p:cNvSpPr>
          <p:nvPr>
            <p:ph type="body" sz="quarter" idx="24"/>
          </p:nvPr>
        </p:nvSpPr>
        <p:spPr>
          <a:xfrm>
            <a:off x="3473825" y="5199750"/>
            <a:ext cx="2487705" cy="531393"/>
          </a:xfrm>
        </p:spPr>
        <p:txBody>
          <a:bodyPr/>
          <a:lstStyle/>
          <a:p>
            <a:r>
              <a:rPr lang="en-US" dirty="0"/>
              <a:t>Chief Executive Officer​</a:t>
            </a:r>
          </a:p>
        </p:txBody>
      </p:sp>
      <p:pic>
        <p:nvPicPr>
          <p:cNvPr id="35" name="Picture Placeholder 34" descr="Team member headshot">
            <a:extLst>
              <a:ext uri="{FF2B5EF4-FFF2-40B4-BE49-F238E27FC236}">
                <a16:creationId xmlns:a16="http://schemas.microsoft.com/office/drawing/2014/main" id="{6D6429CD-8CD3-4A8B-A591-6193B9A46A09}"/>
              </a:ext>
            </a:extLst>
          </p:cNvPr>
          <p:cNvPicPr>
            <a:picLocks noGrp="1" noChangeAspect="1"/>
          </p:cNvPicPr>
          <p:nvPr>
            <p:ph type="pic" sz="quarter" idx="21"/>
          </p:nvPr>
        </p:nvPicPr>
        <p:blipFill rotWithShape="1">
          <a:blip r:embed="rId4" cstate="screen">
            <a:extLst>
              <a:ext uri="{28A0092B-C50C-407E-A947-70E740481C1C}">
                <a14:useLocalDpi xmlns:a14="http://schemas.microsoft.com/office/drawing/2010/main" val="0"/>
              </a:ext>
            </a:extLst>
          </a:blip>
          <a:srcRect/>
          <a:stretch/>
        </p:blipFill>
        <p:spPr>
          <a:xfrm>
            <a:off x="6437921" y="2427897"/>
            <a:ext cx="2099702" cy="2115227"/>
          </a:xfrm>
        </p:spPr>
      </p:pic>
      <p:sp>
        <p:nvSpPr>
          <p:cNvPr id="89" name="Text Placeholder 88">
            <a:extLst>
              <a:ext uri="{FF2B5EF4-FFF2-40B4-BE49-F238E27FC236}">
                <a16:creationId xmlns:a16="http://schemas.microsoft.com/office/drawing/2014/main" id="{6A6CACEE-8BA3-47C7-ADC6-38D445EC186E}"/>
              </a:ext>
            </a:extLst>
          </p:cNvPr>
          <p:cNvSpPr>
            <a:spLocks noGrp="1"/>
          </p:cNvSpPr>
          <p:nvPr>
            <p:ph type="body" sz="quarter" idx="25"/>
          </p:nvPr>
        </p:nvSpPr>
        <p:spPr>
          <a:xfrm>
            <a:off x="6243921" y="4731112"/>
            <a:ext cx="2487705" cy="531393"/>
          </a:xfrm>
        </p:spPr>
        <p:txBody>
          <a:bodyPr/>
          <a:lstStyle/>
          <a:p>
            <a:r>
              <a:rPr lang="en-US" dirty="0"/>
              <a:t>Flora Berggren​​</a:t>
            </a:r>
          </a:p>
        </p:txBody>
      </p:sp>
      <p:sp>
        <p:nvSpPr>
          <p:cNvPr id="90" name="Text Placeholder 89">
            <a:extLst>
              <a:ext uri="{FF2B5EF4-FFF2-40B4-BE49-F238E27FC236}">
                <a16:creationId xmlns:a16="http://schemas.microsoft.com/office/drawing/2014/main" id="{DF9A17E8-323B-4E69-8593-CF9343A33015}"/>
              </a:ext>
            </a:extLst>
          </p:cNvPr>
          <p:cNvSpPr>
            <a:spLocks noGrp="1"/>
          </p:cNvSpPr>
          <p:nvPr>
            <p:ph type="body" sz="quarter" idx="26"/>
          </p:nvPr>
        </p:nvSpPr>
        <p:spPr>
          <a:xfrm>
            <a:off x="6243920" y="5199750"/>
            <a:ext cx="2487705" cy="531393"/>
          </a:xfrm>
        </p:spPr>
        <p:txBody>
          <a:bodyPr/>
          <a:lstStyle/>
          <a:p>
            <a:r>
              <a:rPr lang="en-US" dirty="0"/>
              <a:t>Chief Operations Officer​</a:t>
            </a:r>
          </a:p>
        </p:txBody>
      </p:sp>
      <p:pic>
        <p:nvPicPr>
          <p:cNvPr id="39" name="Picture Placeholder 38" descr="Team member headshot">
            <a:extLst>
              <a:ext uri="{FF2B5EF4-FFF2-40B4-BE49-F238E27FC236}">
                <a16:creationId xmlns:a16="http://schemas.microsoft.com/office/drawing/2014/main" id="{CEAF01C6-D536-48A7-A6A7-1A2E692E410C}"/>
              </a:ext>
            </a:extLst>
          </p:cNvPr>
          <p:cNvPicPr>
            <a:picLocks noGrp="1" noChangeAspect="1"/>
          </p:cNvPicPr>
          <p:nvPr>
            <p:ph type="pic" sz="quarter" idx="22"/>
          </p:nvPr>
        </p:nvPicPr>
        <p:blipFill rotWithShape="1">
          <a:blip r:embed="rId5" cstate="screen">
            <a:extLst>
              <a:ext uri="{28A0092B-C50C-407E-A947-70E740481C1C}">
                <a14:useLocalDpi xmlns:a14="http://schemas.microsoft.com/office/drawing/2010/main" val="0"/>
              </a:ext>
            </a:extLst>
          </a:blip>
          <a:srcRect/>
          <a:stretch/>
        </p:blipFill>
        <p:spPr>
          <a:xfrm>
            <a:off x="9208016" y="2427897"/>
            <a:ext cx="2099702" cy="2115227"/>
          </a:xfrm>
        </p:spPr>
      </p:pic>
      <p:sp>
        <p:nvSpPr>
          <p:cNvPr id="91" name="Text Placeholder 90">
            <a:extLst>
              <a:ext uri="{FF2B5EF4-FFF2-40B4-BE49-F238E27FC236}">
                <a16:creationId xmlns:a16="http://schemas.microsoft.com/office/drawing/2014/main" id="{2E75F4E0-B4BA-4612-9927-C5D1F40375AA}"/>
              </a:ext>
            </a:extLst>
          </p:cNvPr>
          <p:cNvSpPr>
            <a:spLocks noGrp="1"/>
          </p:cNvSpPr>
          <p:nvPr>
            <p:ph type="body" sz="quarter" idx="27"/>
          </p:nvPr>
        </p:nvSpPr>
        <p:spPr>
          <a:xfrm>
            <a:off x="9014015" y="4731112"/>
            <a:ext cx="2487705" cy="531393"/>
          </a:xfrm>
        </p:spPr>
        <p:txBody>
          <a:bodyPr/>
          <a:lstStyle/>
          <a:p>
            <a:r>
              <a:rPr lang="en-US" dirty="0"/>
              <a:t>Rajesh Santoshi​​</a:t>
            </a:r>
          </a:p>
        </p:txBody>
      </p:sp>
      <p:sp>
        <p:nvSpPr>
          <p:cNvPr id="92" name="Text Placeholder 91">
            <a:extLst>
              <a:ext uri="{FF2B5EF4-FFF2-40B4-BE49-F238E27FC236}">
                <a16:creationId xmlns:a16="http://schemas.microsoft.com/office/drawing/2014/main" id="{810168AB-103E-4451-ACA1-C71EED8C7C4F}"/>
              </a:ext>
            </a:extLst>
          </p:cNvPr>
          <p:cNvSpPr>
            <a:spLocks noGrp="1"/>
          </p:cNvSpPr>
          <p:nvPr>
            <p:ph type="body" sz="quarter" idx="28"/>
          </p:nvPr>
        </p:nvSpPr>
        <p:spPr>
          <a:xfrm>
            <a:off x="9014014" y="5199750"/>
            <a:ext cx="2487705" cy="531393"/>
          </a:xfrm>
        </p:spPr>
        <p:txBody>
          <a:bodyPr/>
          <a:lstStyle/>
          <a:p>
            <a:r>
              <a:rPr lang="en-US" dirty="0"/>
              <a:t>VP Marketing​</a:t>
            </a:r>
          </a:p>
        </p:txBody>
      </p:sp>
      <p:sp>
        <p:nvSpPr>
          <p:cNvPr id="2" name="Date Placeholder 1">
            <a:extLst>
              <a:ext uri="{FF2B5EF4-FFF2-40B4-BE49-F238E27FC236}">
                <a16:creationId xmlns:a16="http://schemas.microsoft.com/office/drawing/2014/main" id="{38EEF5BD-0EB0-42A2-8523-F389FB13469F}"/>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8ED04B58-DFBF-4018-89AD-4BEBB5E95392}"/>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EEF69C9E-F651-4E5E-BB4B-08239BEE2674}"/>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40</a:t>
            </a:fld>
            <a:endParaRPr lang="en-US" dirty="0"/>
          </a:p>
        </p:txBody>
      </p:sp>
    </p:spTree>
    <p:extLst>
      <p:ext uri="{BB962C8B-B14F-4D97-AF65-F5344CB8AC3E}">
        <p14:creationId xmlns:p14="http://schemas.microsoft.com/office/powerpoint/2010/main" val="27325337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itle 124">
            <a:extLst>
              <a:ext uri="{FF2B5EF4-FFF2-40B4-BE49-F238E27FC236}">
                <a16:creationId xmlns:a16="http://schemas.microsoft.com/office/drawing/2014/main" id="{7CA5BE4B-CAA7-40A1-91F5-23EC1B6E038A}"/>
              </a:ext>
            </a:extLst>
          </p:cNvPr>
          <p:cNvSpPr>
            <a:spLocks noGrp="1"/>
          </p:cNvSpPr>
          <p:nvPr>
            <p:ph type="title"/>
          </p:nvPr>
        </p:nvSpPr>
        <p:spPr>
          <a:xfrm>
            <a:off x="4097106" y="589720"/>
            <a:ext cx="4006114" cy="657784"/>
          </a:xfrm>
        </p:spPr>
        <p:txBody>
          <a:bodyPr/>
          <a:lstStyle/>
          <a:p>
            <a:r>
              <a:rPr lang="en-US" noProof="0" dirty="0"/>
              <a:t>Meet </a:t>
            </a:r>
            <a:r>
              <a:rPr lang="en-US" noProof="0"/>
              <a:t>the team </a:t>
            </a:r>
            <a:endParaRPr lang="en-US" dirty="0"/>
          </a:p>
        </p:txBody>
      </p:sp>
      <p:pic>
        <p:nvPicPr>
          <p:cNvPr id="37" name="Picture Placeholder 36" descr="Team member headshot">
            <a:extLst>
              <a:ext uri="{FF2B5EF4-FFF2-40B4-BE49-F238E27FC236}">
                <a16:creationId xmlns:a16="http://schemas.microsoft.com/office/drawing/2014/main" id="{2A323BF2-9CDA-492C-B78C-E413A6776D00}"/>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1564029" y="1862038"/>
            <a:ext cx="1243292" cy="1144666"/>
          </a:xfrm>
        </p:spPr>
      </p:pic>
      <p:sp>
        <p:nvSpPr>
          <p:cNvPr id="80" name="Text Placeholder 79">
            <a:extLst>
              <a:ext uri="{FF2B5EF4-FFF2-40B4-BE49-F238E27FC236}">
                <a16:creationId xmlns:a16="http://schemas.microsoft.com/office/drawing/2014/main" id="{F93E34AA-E834-4165-8664-4A1105D2FDE3}"/>
              </a:ext>
            </a:extLst>
          </p:cNvPr>
          <p:cNvSpPr>
            <a:spLocks noGrp="1"/>
          </p:cNvSpPr>
          <p:nvPr>
            <p:ph type="body" sz="quarter" idx="22"/>
          </p:nvPr>
        </p:nvSpPr>
        <p:spPr>
          <a:xfrm>
            <a:off x="1028073" y="3212687"/>
            <a:ext cx="2315205" cy="348421"/>
          </a:xfrm>
        </p:spPr>
        <p:txBody>
          <a:bodyPr/>
          <a:lstStyle/>
          <a:p>
            <a:r>
              <a:rPr lang="en-US" dirty="0"/>
              <a:t>Takuma Hayashi​</a:t>
            </a:r>
          </a:p>
        </p:txBody>
      </p:sp>
      <p:sp>
        <p:nvSpPr>
          <p:cNvPr id="109" name="Text Placeholder 108">
            <a:extLst>
              <a:ext uri="{FF2B5EF4-FFF2-40B4-BE49-F238E27FC236}">
                <a16:creationId xmlns:a16="http://schemas.microsoft.com/office/drawing/2014/main" id="{D058823F-D078-44BF-88C7-BB898079D9B7}"/>
              </a:ext>
            </a:extLst>
          </p:cNvPr>
          <p:cNvSpPr>
            <a:spLocks noGrp="1"/>
          </p:cNvSpPr>
          <p:nvPr>
            <p:ph type="body" sz="quarter" idx="23"/>
          </p:nvPr>
        </p:nvSpPr>
        <p:spPr>
          <a:xfrm>
            <a:off x="1028073" y="3496277"/>
            <a:ext cx="2315205" cy="287066"/>
          </a:xfrm>
        </p:spPr>
        <p:txBody>
          <a:bodyPr/>
          <a:lstStyle/>
          <a:p>
            <a:r>
              <a:rPr lang="en-US" dirty="0"/>
              <a:t>President</a:t>
            </a:r>
          </a:p>
        </p:txBody>
      </p:sp>
      <p:pic>
        <p:nvPicPr>
          <p:cNvPr id="41" name="Picture Placeholder 40" descr="Team member headshot">
            <a:extLst>
              <a:ext uri="{FF2B5EF4-FFF2-40B4-BE49-F238E27FC236}">
                <a16:creationId xmlns:a16="http://schemas.microsoft.com/office/drawing/2014/main" id="{1FF325C1-7184-47D1-A294-49963BF4D422}"/>
              </a:ext>
            </a:extLst>
          </p:cNvPr>
          <p:cNvPicPr>
            <a:picLocks noGrp="1" noChangeAspect="1"/>
          </p:cNvPicPr>
          <p:nvPr>
            <p:ph type="pic" sz="quarter" idx="24"/>
          </p:nvPr>
        </p:nvPicPr>
        <p:blipFill rotWithShape="1">
          <a:blip r:embed="rId3" cstate="screen">
            <a:extLst>
              <a:ext uri="{28A0092B-C50C-407E-A947-70E740481C1C}">
                <a14:useLocalDpi xmlns:a14="http://schemas.microsoft.com/office/drawing/2010/main" val="0"/>
              </a:ext>
            </a:extLst>
          </a:blip>
          <a:srcRect/>
          <a:stretch/>
        </p:blipFill>
        <p:spPr>
          <a:xfrm>
            <a:off x="4211979" y="1862038"/>
            <a:ext cx="1243292" cy="1144666"/>
          </a:xfrm>
        </p:spPr>
      </p:pic>
      <p:sp>
        <p:nvSpPr>
          <p:cNvPr id="246" name="Text Placeholder 245">
            <a:extLst>
              <a:ext uri="{FF2B5EF4-FFF2-40B4-BE49-F238E27FC236}">
                <a16:creationId xmlns:a16="http://schemas.microsoft.com/office/drawing/2014/main" id="{7F74CAB7-DDB2-4B46-8488-05A476A69038}"/>
              </a:ext>
            </a:extLst>
          </p:cNvPr>
          <p:cNvSpPr>
            <a:spLocks noGrp="1"/>
          </p:cNvSpPr>
          <p:nvPr>
            <p:ph type="body" sz="quarter" idx="25"/>
          </p:nvPr>
        </p:nvSpPr>
        <p:spPr>
          <a:xfrm>
            <a:off x="3676023" y="3212687"/>
            <a:ext cx="2315205" cy="348421"/>
          </a:xfrm>
        </p:spPr>
        <p:txBody>
          <a:bodyPr/>
          <a:lstStyle/>
          <a:p>
            <a:r>
              <a:rPr lang="en-US" dirty="0"/>
              <a:t>Mirjam Nilsson​</a:t>
            </a:r>
          </a:p>
        </p:txBody>
      </p:sp>
      <p:sp>
        <p:nvSpPr>
          <p:cNvPr id="247" name="Text Placeholder 246">
            <a:extLst>
              <a:ext uri="{FF2B5EF4-FFF2-40B4-BE49-F238E27FC236}">
                <a16:creationId xmlns:a16="http://schemas.microsoft.com/office/drawing/2014/main" id="{D0FC0A1F-5BA1-4C16-A855-8223AAA9B87D}"/>
              </a:ext>
            </a:extLst>
          </p:cNvPr>
          <p:cNvSpPr>
            <a:spLocks noGrp="1"/>
          </p:cNvSpPr>
          <p:nvPr>
            <p:ph type="body" sz="quarter" idx="26"/>
          </p:nvPr>
        </p:nvSpPr>
        <p:spPr>
          <a:xfrm>
            <a:off x="3676023" y="3496277"/>
            <a:ext cx="2315205" cy="287066"/>
          </a:xfrm>
        </p:spPr>
        <p:txBody>
          <a:bodyPr/>
          <a:lstStyle/>
          <a:p>
            <a:r>
              <a:rPr lang="en-US" dirty="0"/>
              <a:t>Chief Executive Officer</a:t>
            </a:r>
          </a:p>
        </p:txBody>
      </p:sp>
      <p:pic>
        <p:nvPicPr>
          <p:cNvPr id="45" name="Picture Placeholder 44" descr="Team member headshot">
            <a:extLst>
              <a:ext uri="{FF2B5EF4-FFF2-40B4-BE49-F238E27FC236}">
                <a16:creationId xmlns:a16="http://schemas.microsoft.com/office/drawing/2014/main" id="{03AA6BE3-0807-46B8-9E75-2311D924D86D}"/>
              </a:ext>
            </a:extLst>
          </p:cNvPr>
          <p:cNvPicPr>
            <a:picLocks noGrp="1" noChangeAspect="1"/>
          </p:cNvPicPr>
          <p:nvPr>
            <p:ph type="pic" sz="quarter" idx="27"/>
          </p:nvPr>
        </p:nvPicPr>
        <p:blipFill rotWithShape="1">
          <a:blip r:embed="rId4" cstate="screen">
            <a:extLst>
              <a:ext uri="{28A0092B-C50C-407E-A947-70E740481C1C}">
                <a14:useLocalDpi xmlns:a14="http://schemas.microsoft.com/office/drawing/2010/main" val="0"/>
              </a:ext>
            </a:extLst>
          </a:blip>
          <a:srcRect/>
          <a:stretch/>
        </p:blipFill>
        <p:spPr>
          <a:xfrm>
            <a:off x="6859928" y="1862038"/>
            <a:ext cx="1243292" cy="1144666"/>
          </a:xfrm>
        </p:spPr>
      </p:pic>
      <p:sp>
        <p:nvSpPr>
          <p:cNvPr id="249" name="Text Placeholder 248">
            <a:extLst>
              <a:ext uri="{FF2B5EF4-FFF2-40B4-BE49-F238E27FC236}">
                <a16:creationId xmlns:a16="http://schemas.microsoft.com/office/drawing/2014/main" id="{55D87A9A-5F42-4329-944B-8C1A3998F2FB}"/>
              </a:ext>
            </a:extLst>
          </p:cNvPr>
          <p:cNvSpPr>
            <a:spLocks noGrp="1"/>
          </p:cNvSpPr>
          <p:nvPr>
            <p:ph type="body" sz="quarter" idx="28"/>
          </p:nvPr>
        </p:nvSpPr>
        <p:spPr>
          <a:xfrm>
            <a:off x="6323972" y="3212687"/>
            <a:ext cx="2315205" cy="348421"/>
          </a:xfrm>
        </p:spPr>
        <p:txBody>
          <a:bodyPr/>
          <a:lstStyle/>
          <a:p>
            <a:r>
              <a:rPr lang="en-US" dirty="0"/>
              <a:t>Flora Berggren​</a:t>
            </a:r>
          </a:p>
        </p:txBody>
      </p:sp>
      <p:sp>
        <p:nvSpPr>
          <p:cNvPr id="250" name="Text Placeholder 249">
            <a:extLst>
              <a:ext uri="{FF2B5EF4-FFF2-40B4-BE49-F238E27FC236}">
                <a16:creationId xmlns:a16="http://schemas.microsoft.com/office/drawing/2014/main" id="{62B7F99D-73D8-4174-AE8A-CD5BCB4E5CD4}"/>
              </a:ext>
            </a:extLst>
          </p:cNvPr>
          <p:cNvSpPr>
            <a:spLocks noGrp="1"/>
          </p:cNvSpPr>
          <p:nvPr>
            <p:ph type="body" sz="quarter" idx="29"/>
          </p:nvPr>
        </p:nvSpPr>
        <p:spPr>
          <a:xfrm>
            <a:off x="6323972" y="3496277"/>
            <a:ext cx="2315205" cy="287066"/>
          </a:xfrm>
        </p:spPr>
        <p:txBody>
          <a:bodyPr/>
          <a:lstStyle/>
          <a:p>
            <a:r>
              <a:rPr lang="en-US" dirty="0"/>
              <a:t>Chief Operations Officer</a:t>
            </a:r>
          </a:p>
        </p:txBody>
      </p:sp>
      <p:pic>
        <p:nvPicPr>
          <p:cNvPr id="49" name="Picture Placeholder 48" descr="Team member headshot">
            <a:extLst>
              <a:ext uri="{FF2B5EF4-FFF2-40B4-BE49-F238E27FC236}">
                <a16:creationId xmlns:a16="http://schemas.microsoft.com/office/drawing/2014/main" id="{F8EA863E-00A1-4EAE-BCA3-8573E0F0F759}"/>
              </a:ext>
            </a:extLst>
          </p:cNvPr>
          <p:cNvPicPr>
            <a:picLocks noGrp="1" noChangeAspect="1"/>
          </p:cNvPicPr>
          <p:nvPr>
            <p:ph type="pic" sz="quarter" idx="30"/>
          </p:nvPr>
        </p:nvPicPr>
        <p:blipFill rotWithShape="1">
          <a:blip r:embed="rId5" cstate="screen">
            <a:extLst>
              <a:ext uri="{28A0092B-C50C-407E-A947-70E740481C1C}">
                <a14:useLocalDpi xmlns:a14="http://schemas.microsoft.com/office/drawing/2010/main" val="0"/>
              </a:ext>
            </a:extLst>
          </a:blip>
          <a:srcRect/>
          <a:stretch/>
        </p:blipFill>
        <p:spPr>
          <a:xfrm>
            <a:off x="9507876" y="1858432"/>
            <a:ext cx="1243292" cy="1144666"/>
          </a:xfrm>
        </p:spPr>
      </p:pic>
      <p:sp>
        <p:nvSpPr>
          <p:cNvPr id="252" name="Text Placeholder 251">
            <a:extLst>
              <a:ext uri="{FF2B5EF4-FFF2-40B4-BE49-F238E27FC236}">
                <a16:creationId xmlns:a16="http://schemas.microsoft.com/office/drawing/2014/main" id="{0E052902-F4C3-4352-AADB-906867951009}"/>
              </a:ext>
            </a:extLst>
          </p:cNvPr>
          <p:cNvSpPr>
            <a:spLocks noGrp="1"/>
          </p:cNvSpPr>
          <p:nvPr>
            <p:ph type="body" sz="quarter" idx="31"/>
          </p:nvPr>
        </p:nvSpPr>
        <p:spPr>
          <a:xfrm>
            <a:off x="8971920" y="3209081"/>
            <a:ext cx="2315205" cy="348421"/>
          </a:xfrm>
        </p:spPr>
        <p:txBody>
          <a:bodyPr/>
          <a:lstStyle/>
          <a:p>
            <a:r>
              <a:rPr lang="en-US" dirty="0"/>
              <a:t>Rajesh Santoshi​</a:t>
            </a:r>
          </a:p>
        </p:txBody>
      </p:sp>
      <p:sp>
        <p:nvSpPr>
          <p:cNvPr id="253" name="Text Placeholder 252">
            <a:extLst>
              <a:ext uri="{FF2B5EF4-FFF2-40B4-BE49-F238E27FC236}">
                <a16:creationId xmlns:a16="http://schemas.microsoft.com/office/drawing/2014/main" id="{169E8040-26EF-479E-A9BF-D18F30ACF1A4}"/>
              </a:ext>
            </a:extLst>
          </p:cNvPr>
          <p:cNvSpPr>
            <a:spLocks noGrp="1"/>
          </p:cNvSpPr>
          <p:nvPr>
            <p:ph type="body" sz="quarter" idx="32"/>
          </p:nvPr>
        </p:nvSpPr>
        <p:spPr>
          <a:xfrm>
            <a:off x="8971920" y="3492671"/>
            <a:ext cx="2315205" cy="287066"/>
          </a:xfrm>
        </p:spPr>
        <p:txBody>
          <a:bodyPr/>
          <a:lstStyle/>
          <a:p>
            <a:r>
              <a:rPr lang="en-US" dirty="0"/>
              <a:t>VP Marketing</a:t>
            </a:r>
          </a:p>
        </p:txBody>
      </p:sp>
      <p:pic>
        <p:nvPicPr>
          <p:cNvPr id="53" name="Picture Placeholder 52" descr="Team member headshot">
            <a:extLst>
              <a:ext uri="{FF2B5EF4-FFF2-40B4-BE49-F238E27FC236}">
                <a16:creationId xmlns:a16="http://schemas.microsoft.com/office/drawing/2014/main" id="{D1B15D4D-1700-451B-A9FA-EF5D437270E8}"/>
              </a:ext>
            </a:extLst>
          </p:cNvPr>
          <p:cNvPicPr>
            <a:picLocks noGrp="1" noChangeAspect="1"/>
          </p:cNvPicPr>
          <p:nvPr>
            <p:ph type="pic" sz="quarter" idx="33"/>
          </p:nvPr>
        </p:nvPicPr>
        <p:blipFill rotWithShape="1">
          <a:blip r:embed="rId6" cstate="screen">
            <a:extLst>
              <a:ext uri="{28A0092B-C50C-407E-A947-70E740481C1C}">
                <a14:useLocalDpi xmlns:a14="http://schemas.microsoft.com/office/drawing/2010/main" val="0"/>
              </a:ext>
            </a:extLst>
          </a:blip>
          <a:srcRect/>
          <a:stretch/>
        </p:blipFill>
        <p:spPr>
          <a:xfrm>
            <a:off x="1564029" y="4129478"/>
            <a:ext cx="1243292" cy="1144666"/>
          </a:xfrm>
        </p:spPr>
      </p:pic>
      <p:sp>
        <p:nvSpPr>
          <p:cNvPr id="141" name="Text Placeholder 140">
            <a:extLst>
              <a:ext uri="{FF2B5EF4-FFF2-40B4-BE49-F238E27FC236}">
                <a16:creationId xmlns:a16="http://schemas.microsoft.com/office/drawing/2014/main" id="{5D3712DF-6BDD-409B-9837-BCACD5F0D4BE}"/>
              </a:ext>
            </a:extLst>
          </p:cNvPr>
          <p:cNvSpPr>
            <a:spLocks noGrp="1"/>
          </p:cNvSpPr>
          <p:nvPr>
            <p:ph type="body" sz="quarter" idx="34"/>
          </p:nvPr>
        </p:nvSpPr>
        <p:spPr>
          <a:xfrm>
            <a:off x="1028073" y="5480127"/>
            <a:ext cx="2315205" cy="348421"/>
          </a:xfrm>
        </p:spPr>
        <p:txBody>
          <a:bodyPr/>
          <a:lstStyle/>
          <a:p>
            <a:r>
              <a:rPr lang="en-US" dirty="0"/>
              <a:t>Graham Barnes</a:t>
            </a:r>
          </a:p>
        </p:txBody>
      </p:sp>
      <p:sp>
        <p:nvSpPr>
          <p:cNvPr id="142" name="Text Placeholder 141">
            <a:extLst>
              <a:ext uri="{FF2B5EF4-FFF2-40B4-BE49-F238E27FC236}">
                <a16:creationId xmlns:a16="http://schemas.microsoft.com/office/drawing/2014/main" id="{0BB53DAA-7223-447D-ACEE-F4EAB39EF81A}"/>
              </a:ext>
            </a:extLst>
          </p:cNvPr>
          <p:cNvSpPr>
            <a:spLocks noGrp="1"/>
          </p:cNvSpPr>
          <p:nvPr>
            <p:ph type="body" sz="quarter" idx="35"/>
          </p:nvPr>
        </p:nvSpPr>
        <p:spPr>
          <a:xfrm>
            <a:off x="1028073" y="5763717"/>
            <a:ext cx="2315205" cy="287066"/>
          </a:xfrm>
        </p:spPr>
        <p:txBody>
          <a:bodyPr/>
          <a:lstStyle/>
          <a:p>
            <a:r>
              <a:rPr lang="en-US" dirty="0"/>
              <a:t>VP Product</a:t>
            </a:r>
          </a:p>
        </p:txBody>
      </p:sp>
      <p:pic>
        <p:nvPicPr>
          <p:cNvPr id="57" name="Picture Placeholder 56" descr="Team member headshot">
            <a:extLst>
              <a:ext uri="{FF2B5EF4-FFF2-40B4-BE49-F238E27FC236}">
                <a16:creationId xmlns:a16="http://schemas.microsoft.com/office/drawing/2014/main" id="{D853FBC7-A1BB-468D-929B-B9AD94C4E7A5}"/>
              </a:ext>
            </a:extLst>
          </p:cNvPr>
          <p:cNvPicPr>
            <a:picLocks noGrp="1" noChangeAspect="1"/>
          </p:cNvPicPr>
          <p:nvPr>
            <p:ph type="pic" sz="quarter" idx="36"/>
          </p:nvPr>
        </p:nvPicPr>
        <p:blipFill rotWithShape="1">
          <a:blip r:embed="rId7" cstate="screen">
            <a:extLst>
              <a:ext uri="{28A0092B-C50C-407E-A947-70E740481C1C}">
                <a14:useLocalDpi xmlns:a14="http://schemas.microsoft.com/office/drawing/2010/main" val="0"/>
              </a:ext>
            </a:extLst>
          </a:blip>
          <a:srcRect/>
          <a:stretch/>
        </p:blipFill>
        <p:spPr>
          <a:xfrm>
            <a:off x="4211979" y="4129478"/>
            <a:ext cx="1243292" cy="1144666"/>
          </a:xfrm>
        </p:spPr>
      </p:pic>
      <p:sp>
        <p:nvSpPr>
          <p:cNvPr id="256" name="Text Placeholder 255">
            <a:extLst>
              <a:ext uri="{FF2B5EF4-FFF2-40B4-BE49-F238E27FC236}">
                <a16:creationId xmlns:a16="http://schemas.microsoft.com/office/drawing/2014/main" id="{56DF08B9-89F4-44B3-8236-63644992A8FC}"/>
              </a:ext>
            </a:extLst>
          </p:cNvPr>
          <p:cNvSpPr>
            <a:spLocks noGrp="1"/>
          </p:cNvSpPr>
          <p:nvPr>
            <p:ph type="body" sz="quarter" idx="37"/>
          </p:nvPr>
        </p:nvSpPr>
        <p:spPr>
          <a:xfrm>
            <a:off x="3676023" y="5480127"/>
            <a:ext cx="2315205" cy="348421"/>
          </a:xfrm>
        </p:spPr>
        <p:txBody>
          <a:bodyPr/>
          <a:lstStyle/>
          <a:p>
            <a:r>
              <a:rPr lang="en-US" dirty="0"/>
              <a:t>Rowan Murphy</a:t>
            </a:r>
          </a:p>
        </p:txBody>
      </p:sp>
      <p:sp>
        <p:nvSpPr>
          <p:cNvPr id="257" name="Text Placeholder 256">
            <a:extLst>
              <a:ext uri="{FF2B5EF4-FFF2-40B4-BE49-F238E27FC236}">
                <a16:creationId xmlns:a16="http://schemas.microsoft.com/office/drawing/2014/main" id="{EAC326D8-CB48-4C51-9E38-28DA2835C020}"/>
              </a:ext>
            </a:extLst>
          </p:cNvPr>
          <p:cNvSpPr>
            <a:spLocks noGrp="1"/>
          </p:cNvSpPr>
          <p:nvPr>
            <p:ph type="body" sz="quarter" idx="38"/>
          </p:nvPr>
        </p:nvSpPr>
        <p:spPr>
          <a:xfrm>
            <a:off x="3676023" y="5763717"/>
            <a:ext cx="2315205" cy="287066"/>
          </a:xfrm>
        </p:spPr>
        <p:txBody>
          <a:bodyPr/>
          <a:lstStyle/>
          <a:p>
            <a:r>
              <a:rPr lang="en-US" dirty="0"/>
              <a:t>SEO Strategist</a:t>
            </a:r>
          </a:p>
        </p:txBody>
      </p:sp>
      <p:pic>
        <p:nvPicPr>
          <p:cNvPr id="61" name="Picture Placeholder 60" descr="Team member headshot">
            <a:extLst>
              <a:ext uri="{FF2B5EF4-FFF2-40B4-BE49-F238E27FC236}">
                <a16:creationId xmlns:a16="http://schemas.microsoft.com/office/drawing/2014/main" id="{D68FAAAA-A833-4BB0-97FE-1C44D926F806}"/>
              </a:ext>
            </a:extLst>
          </p:cNvPr>
          <p:cNvPicPr>
            <a:picLocks noGrp="1" noChangeAspect="1"/>
          </p:cNvPicPr>
          <p:nvPr>
            <p:ph type="pic" sz="quarter" idx="39"/>
          </p:nvPr>
        </p:nvPicPr>
        <p:blipFill rotWithShape="1">
          <a:blip r:embed="rId8" cstate="screen">
            <a:extLst>
              <a:ext uri="{28A0092B-C50C-407E-A947-70E740481C1C}">
                <a14:useLocalDpi xmlns:a14="http://schemas.microsoft.com/office/drawing/2010/main" val="0"/>
              </a:ext>
            </a:extLst>
          </a:blip>
          <a:srcRect/>
          <a:stretch/>
        </p:blipFill>
        <p:spPr>
          <a:xfrm>
            <a:off x="6859928" y="4129478"/>
            <a:ext cx="1243292" cy="1144666"/>
          </a:xfrm>
        </p:spPr>
      </p:pic>
      <p:sp>
        <p:nvSpPr>
          <p:cNvPr id="259" name="Text Placeholder 258">
            <a:extLst>
              <a:ext uri="{FF2B5EF4-FFF2-40B4-BE49-F238E27FC236}">
                <a16:creationId xmlns:a16="http://schemas.microsoft.com/office/drawing/2014/main" id="{ECFA1DEF-A469-4E45-A6B4-F488B2FDB379}"/>
              </a:ext>
            </a:extLst>
          </p:cNvPr>
          <p:cNvSpPr>
            <a:spLocks noGrp="1"/>
          </p:cNvSpPr>
          <p:nvPr>
            <p:ph type="body" sz="quarter" idx="40"/>
          </p:nvPr>
        </p:nvSpPr>
        <p:spPr>
          <a:xfrm>
            <a:off x="6323972" y="5480127"/>
            <a:ext cx="2315205" cy="348421"/>
          </a:xfrm>
        </p:spPr>
        <p:txBody>
          <a:bodyPr/>
          <a:lstStyle/>
          <a:p>
            <a:r>
              <a:rPr lang="en-US" dirty="0"/>
              <a:t>Elizabeth Moore</a:t>
            </a:r>
          </a:p>
        </p:txBody>
      </p:sp>
      <p:sp>
        <p:nvSpPr>
          <p:cNvPr id="260" name="Text Placeholder 259">
            <a:extLst>
              <a:ext uri="{FF2B5EF4-FFF2-40B4-BE49-F238E27FC236}">
                <a16:creationId xmlns:a16="http://schemas.microsoft.com/office/drawing/2014/main" id="{690CA58B-0F46-4237-AF89-6FF34ED8C772}"/>
              </a:ext>
            </a:extLst>
          </p:cNvPr>
          <p:cNvSpPr>
            <a:spLocks noGrp="1"/>
          </p:cNvSpPr>
          <p:nvPr>
            <p:ph type="body" sz="quarter" idx="41"/>
          </p:nvPr>
        </p:nvSpPr>
        <p:spPr>
          <a:xfrm>
            <a:off x="6323972" y="5763717"/>
            <a:ext cx="2315205" cy="287066"/>
          </a:xfrm>
        </p:spPr>
        <p:txBody>
          <a:bodyPr/>
          <a:lstStyle/>
          <a:p>
            <a:r>
              <a:rPr lang="en-US" dirty="0"/>
              <a:t>Product Designer</a:t>
            </a:r>
          </a:p>
        </p:txBody>
      </p:sp>
      <p:pic>
        <p:nvPicPr>
          <p:cNvPr id="65" name="Picture Placeholder 64" descr="Team member headshot">
            <a:extLst>
              <a:ext uri="{FF2B5EF4-FFF2-40B4-BE49-F238E27FC236}">
                <a16:creationId xmlns:a16="http://schemas.microsoft.com/office/drawing/2014/main" id="{EC97216F-F151-44D3-B8BA-5DB09B44B9D2}"/>
              </a:ext>
            </a:extLst>
          </p:cNvPr>
          <p:cNvPicPr>
            <a:picLocks noGrp="1" noChangeAspect="1"/>
          </p:cNvPicPr>
          <p:nvPr>
            <p:ph type="pic" sz="quarter" idx="42"/>
          </p:nvPr>
        </p:nvPicPr>
        <p:blipFill rotWithShape="1">
          <a:blip r:embed="rId9" cstate="screen">
            <a:extLst>
              <a:ext uri="{28A0092B-C50C-407E-A947-70E740481C1C}">
                <a14:useLocalDpi xmlns:a14="http://schemas.microsoft.com/office/drawing/2010/main" val="0"/>
              </a:ext>
            </a:extLst>
          </a:blip>
          <a:srcRect/>
          <a:stretch/>
        </p:blipFill>
        <p:spPr>
          <a:xfrm>
            <a:off x="9507876" y="4125872"/>
            <a:ext cx="1243292" cy="1144666"/>
          </a:xfrm>
        </p:spPr>
      </p:pic>
      <p:sp>
        <p:nvSpPr>
          <p:cNvPr id="262" name="Text Placeholder 261">
            <a:extLst>
              <a:ext uri="{FF2B5EF4-FFF2-40B4-BE49-F238E27FC236}">
                <a16:creationId xmlns:a16="http://schemas.microsoft.com/office/drawing/2014/main" id="{E9D3D470-5E4C-4263-8545-CCBA41D4BF36}"/>
              </a:ext>
            </a:extLst>
          </p:cNvPr>
          <p:cNvSpPr>
            <a:spLocks noGrp="1"/>
          </p:cNvSpPr>
          <p:nvPr>
            <p:ph type="body" sz="quarter" idx="43"/>
          </p:nvPr>
        </p:nvSpPr>
        <p:spPr>
          <a:xfrm>
            <a:off x="8971920" y="5476521"/>
            <a:ext cx="2315205" cy="348421"/>
          </a:xfrm>
        </p:spPr>
        <p:txBody>
          <a:bodyPr/>
          <a:lstStyle/>
          <a:p>
            <a:r>
              <a:rPr lang="en-US" dirty="0"/>
              <a:t>Robin Kline</a:t>
            </a:r>
          </a:p>
        </p:txBody>
      </p:sp>
      <p:sp>
        <p:nvSpPr>
          <p:cNvPr id="263" name="Text Placeholder 262">
            <a:extLst>
              <a:ext uri="{FF2B5EF4-FFF2-40B4-BE49-F238E27FC236}">
                <a16:creationId xmlns:a16="http://schemas.microsoft.com/office/drawing/2014/main" id="{36993412-59F1-48AB-B148-B34B9FE3DD6C}"/>
              </a:ext>
            </a:extLst>
          </p:cNvPr>
          <p:cNvSpPr>
            <a:spLocks noGrp="1"/>
          </p:cNvSpPr>
          <p:nvPr>
            <p:ph type="body" sz="quarter" idx="44"/>
          </p:nvPr>
        </p:nvSpPr>
        <p:spPr>
          <a:xfrm>
            <a:off x="8971920" y="5760111"/>
            <a:ext cx="2315205" cy="287066"/>
          </a:xfrm>
        </p:spPr>
        <p:txBody>
          <a:bodyPr/>
          <a:lstStyle/>
          <a:p>
            <a:r>
              <a:rPr lang="en-US" dirty="0"/>
              <a:t>Content Developer</a:t>
            </a:r>
          </a:p>
        </p:txBody>
      </p:sp>
      <p:sp>
        <p:nvSpPr>
          <p:cNvPr id="2" name="Date Placeholder 1">
            <a:extLst>
              <a:ext uri="{FF2B5EF4-FFF2-40B4-BE49-F238E27FC236}">
                <a16:creationId xmlns:a16="http://schemas.microsoft.com/office/drawing/2014/main" id="{B1C51A93-FA25-4E10-A598-696194FE806E}"/>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0731503D-0BF2-4D11-924C-074E89D214DA}"/>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1A79DE11-0BE6-4400-9668-411A9B0AB114}"/>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41</a:t>
            </a:fld>
            <a:endParaRPr lang="en-US" dirty="0"/>
          </a:p>
        </p:txBody>
      </p:sp>
    </p:spTree>
    <p:extLst>
      <p:ext uri="{BB962C8B-B14F-4D97-AF65-F5344CB8AC3E}">
        <p14:creationId xmlns:p14="http://schemas.microsoft.com/office/powerpoint/2010/main" val="34115266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03394C86-3678-4767-9BA9-039380E06078}"/>
              </a:ext>
              <a:ext uri="{C183D7F6-B498-43B3-948B-1728B52AA6E4}">
                <adec:decorative xmlns:adec="http://schemas.microsoft.com/office/drawing/2017/decorative" val="1"/>
              </a:ext>
            </a:extLst>
          </p:cNvPr>
          <p:cNvGrpSpPr/>
          <p:nvPr/>
        </p:nvGrpSpPr>
        <p:grpSpPr>
          <a:xfrm>
            <a:off x="896928" y="2828424"/>
            <a:ext cx="10392644" cy="1608635"/>
            <a:chOff x="896928" y="2828424"/>
            <a:chExt cx="10392644" cy="1608635"/>
          </a:xfrm>
        </p:grpSpPr>
        <p:grpSp>
          <p:nvGrpSpPr>
            <p:cNvPr id="34" name="Group 33">
              <a:extLst>
                <a:ext uri="{FF2B5EF4-FFF2-40B4-BE49-F238E27FC236}">
                  <a16:creationId xmlns:a16="http://schemas.microsoft.com/office/drawing/2014/main" id="{F179F5EC-E9A8-486A-B033-89646A3066D2}"/>
                </a:ext>
                <a:ext uri="{C183D7F6-B498-43B3-948B-1728B52AA6E4}">
                  <adec:decorative xmlns:adec="http://schemas.microsoft.com/office/drawing/2017/decorative" val="1"/>
                </a:ext>
              </a:extLst>
            </p:cNvPr>
            <p:cNvGrpSpPr/>
            <p:nvPr/>
          </p:nvGrpSpPr>
          <p:grpSpPr>
            <a:xfrm>
              <a:off x="2505563" y="3632741"/>
              <a:ext cx="7257471" cy="21"/>
              <a:chOff x="2505563" y="4875337"/>
              <a:chExt cx="7257471" cy="21"/>
            </a:xfrm>
          </p:grpSpPr>
          <p:cxnSp>
            <p:nvCxnSpPr>
              <p:cNvPr id="35" name="Straight Connector 34">
                <a:extLst>
                  <a:ext uri="{FF2B5EF4-FFF2-40B4-BE49-F238E27FC236}">
                    <a16:creationId xmlns:a16="http://schemas.microsoft.com/office/drawing/2014/main" id="{FE12F95C-B51E-4D4A-8268-671616826F3A}"/>
                  </a:ext>
                </a:extLst>
              </p:cNvPr>
              <p:cNvCxnSpPr>
                <a:cxnSpLocks/>
              </p:cNvCxnSpPr>
              <p:nvPr userDrawn="1"/>
            </p:nvCxnSpPr>
            <p:spPr>
              <a:xfrm>
                <a:off x="8346225" y="4875338"/>
                <a:ext cx="1416809" cy="2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F91B3C1-0B67-4152-BF76-D512D700B6A6}"/>
                  </a:ext>
                </a:extLst>
              </p:cNvPr>
              <p:cNvCxnSpPr>
                <a:cxnSpLocks/>
              </p:cNvCxnSpPr>
              <p:nvPr userDrawn="1"/>
            </p:nvCxnSpPr>
            <p:spPr>
              <a:xfrm flipV="1">
                <a:off x="5400761" y="4875337"/>
                <a:ext cx="1472831" cy="1"/>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C1410C5-14A1-416E-BB83-F2669D823D6E}"/>
                  </a:ext>
                </a:extLst>
              </p:cNvPr>
              <p:cNvCxnSpPr>
                <a:cxnSpLocks/>
                <a:stCxn id="42" idx="17"/>
                <a:endCxn id="46" idx="21"/>
              </p:cNvCxnSpPr>
              <p:nvPr userDrawn="1"/>
            </p:nvCxnSpPr>
            <p:spPr>
              <a:xfrm>
                <a:off x="2505563" y="4875338"/>
                <a:ext cx="1312939"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8" name="Graphic 17">
              <a:extLst>
                <a:ext uri="{FF2B5EF4-FFF2-40B4-BE49-F238E27FC236}">
                  <a16:creationId xmlns:a16="http://schemas.microsoft.com/office/drawing/2014/main" id="{736196DD-20EE-42D2-BD8D-A7B8ED200255}"/>
                </a:ext>
                <a:ext uri="{C183D7F6-B498-43B3-948B-1728B52AA6E4}">
                  <adec:decorative xmlns:adec="http://schemas.microsoft.com/office/drawing/2017/decorative" val="1"/>
                </a:ext>
              </a:extLst>
            </p:cNvPr>
            <p:cNvGrpSpPr/>
            <p:nvPr/>
          </p:nvGrpSpPr>
          <p:grpSpPr>
            <a:xfrm flipH="1">
              <a:off x="896928" y="2828424"/>
              <a:ext cx="1608635" cy="1608635"/>
              <a:chOff x="545026" y="3295434"/>
              <a:chExt cx="2382386" cy="2382385"/>
            </a:xfrm>
          </p:grpSpPr>
          <p:sp>
            <p:nvSpPr>
              <p:cNvPr id="42" name="Graphic 17">
                <a:extLst>
                  <a:ext uri="{FF2B5EF4-FFF2-40B4-BE49-F238E27FC236}">
                    <a16:creationId xmlns:a16="http://schemas.microsoft.com/office/drawing/2014/main" id="{348CAE1E-2FF9-4C33-8537-A7A476279F8C}"/>
                  </a:ext>
                </a:extLst>
              </p:cNvPr>
              <p:cNvSpPr/>
              <p:nvPr/>
            </p:nvSpPr>
            <p:spPr>
              <a:xfrm>
                <a:off x="545026" y="3372572"/>
                <a:ext cx="2382386" cy="2305247"/>
              </a:xfrm>
              <a:custGeom>
                <a:avLst/>
                <a:gdLst>
                  <a:gd name="connsiteX0" fmla="*/ 1613719 w 2382386"/>
                  <a:gd name="connsiteY0" fmla="*/ 0 h 2305247"/>
                  <a:gd name="connsiteX1" fmla="*/ 1613719 w 2382386"/>
                  <a:gd name="connsiteY1" fmla="*/ 196239 h 2305247"/>
                  <a:gd name="connsiteX2" fmla="*/ 1905469 w 2382386"/>
                  <a:gd name="connsiteY2" fmla="*/ 399749 h 2305247"/>
                  <a:gd name="connsiteX3" fmla="*/ 2122041 w 2382386"/>
                  <a:gd name="connsiteY3" fmla="*/ 720912 h 2305247"/>
                  <a:gd name="connsiteX4" fmla="*/ 2201351 w 2382386"/>
                  <a:gd name="connsiteY4" fmla="*/ 1114055 h 2305247"/>
                  <a:gd name="connsiteX5" fmla="*/ 2122041 w 2382386"/>
                  <a:gd name="connsiteY5" fmla="*/ 1507198 h 2305247"/>
                  <a:gd name="connsiteX6" fmla="*/ 1905469 w 2382386"/>
                  <a:gd name="connsiteY6" fmla="*/ 1828361 h 2305247"/>
                  <a:gd name="connsiteX7" fmla="*/ 1584306 w 2382386"/>
                  <a:gd name="connsiteY7" fmla="*/ 2044933 h 2305247"/>
                  <a:gd name="connsiteX8" fmla="*/ 1191163 w 2382386"/>
                  <a:gd name="connsiteY8" fmla="*/ 2124243 h 2305247"/>
                  <a:gd name="connsiteX9" fmla="*/ 798020 w 2382386"/>
                  <a:gd name="connsiteY9" fmla="*/ 2044933 h 2305247"/>
                  <a:gd name="connsiteX10" fmla="*/ 476857 w 2382386"/>
                  <a:gd name="connsiteY10" fmla="*/ 1828361 h 2305247"/>
                  <a:gd name="connsiteX11" fmla="*/ 260285 w 2382386"/>
                  <a:gd name="connsiteY11" fmla="*/ 1507198 h 2305247"/>
                  <a:gd name="connsiteX12" fmla="*/ 181005 w 2382386"/>
                  <a:gd name="connsiteY12" fmla="*/ 1114055 h 2305247"/>
                  <a:gd name="connsiteX13" fmla="*/ 260315 w 2382386"/>
                  <a:gd name="connsiteY13" fmla="*/ 720912 h 2305247"/>
                  <a:gd name="connsiteX14" fmla="*/ 476888 w 2382386"/>
                  <a:gd name="connsiteY14" fmla="*/ 399749 h 2305247"/>
                  <a:gd name="connsiteX15" fmla="*/ 768637 w 2382386"/>
                  <a:gd name="connsiteY15" fmla="*/ 196239 h 2305247"/>
                  <a:gd name="connsiteX16" fmla="*/ 768637 w 2382386"/>
                  <a:gd name="connsiteY16" fmla="*/ 0 h 2305247"/>
                  <a:gd name="connsiteX17" fmla="*/ 0 w 2382386"/>
                  <a:gd name="connsiteY17" fmla="*/ 1114055 h 2305247"/>
                  <a:gd name="connsiteX18" fmla="*/ 1191193 w 2382386"/>
                  <a:gd name="connsiteY18" fmla="*/ 2305248 h 2305247"/>
                  <a:gd name="connsiteX19" fmla="*/ 2382386 w 2382386"/>
                  <a:gd name="connsiteY19" fmla="*/ 1114055 h 2305247"/>
                  <a:gd name="connsiteX20" fmla="*/ 1613719 w 2382386"/>
                  <a:gd name="connsiteY20" fmla="*/ 0 h 230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82386" h="2305247">
                    <a:moveTo>
                      <a:pt x="1613719" y="0"/>
                    </a:moveTo>
                    <a:lnTo>
                      <a:pt x="1613719" y="196239"/>
                    </a:lnTo>
                    <a:cubicBezTo>
                      <a:pt x="1722231" y="246227"/>
                      <a:pt x="1820276" y="314556"/>
                      <a:pt x="1905469" y="399749"/>
                    </a:cubicBezTo>
                    <a:cubicBezTo>
                      <a:pt x="1998294" y="492575"/>
                      <a:pt x="2071148" y="600635"/>
                      <a:pt x="2122041" y="720912"/>
                    </a:cubicBezTo>
                    <a:cubicBezTo>
                      <a:pt x="2174683" y="845323"/>
                      <a:pt x="2201351" y="977607"/>
                      <a:pt x="2201351" y="1114055"/>
                    </a:cubicBezTo>
                    <a:cubicBezTo>
                      <a:pt x="2201351" y="1250502"/>
                      <a:pt x="2174683" y="1382787"/>
                      <a:pt x="2122041" y="1507198"/>
                    </a:cubicBezTo>
                    <a:cubicBezTo>
                      <a:pt x="2071179" y="1627475"/>
                      <a:pt x="1998324" y="1735505"/>
                      <a:pt x="1905469" y="1828361"/>
                    </a:cubicBezTo>
                    <a:cubicBezTo>
                      <a:pt x="1812643" y="1921186"/>
                      <a:pt x="1704583" y="1994040"/>
                      <a:pt x="1584306" y="2044933"/>
                    </a:cubicBezTo>
                    <a:cubicBezTo>
                      <a:pt x="1459895" y="2097545"/>
                      <a:pt x="1327611" y="2124243"/>
                      <a:pt x="1191163" y="2124243"/>
                    </a:cubicBezTo>
                    <a:cubicBezTo>
                      <a:pt x="1054716" y="2124243"/>
                      <a:pt x="922431" y="2097545"/>
                      <a:pt x="798020" y="2044933"/>
                    </a:cubicBezTo>
                    <a:cubicBezTo>
                      <a:pt x="677743" y="1994071"/>
                      <a:pt x="569713" y="1921186"/>
                      <a:pt x="476857" y="1828361"/>
                    </a:cubicBezTo>
                    <a:cubicBezTo>
                      <a:pt x="384032" y="1735535"/>
                      <a:pt x="311178" y="1627475"/>
                      <a:pt x="260285" y="1507198"/>
                    </a:cubicBezTo>
                    <a:cubicBezTo>
                      <a:pt x="207673" y="1382787"/>
                      <a:pt x="181005" y="1250502"/>
                      <a:pt x="181005" y="1114055"/>
                    </a:cubicBezTo>
                    <a:cubicBezTo>
                      <a:pt x="181005" y="977607"/>
                      <a:pt x="207673" y="845323"/>
                      <a:pt x="260315" y="720912"/>
                    </a:cubicBezTo>
                    <a:cubicBezTo>
                      <a:pt x="311178" y="600635"/>
                      <a:pt x="384032" y="492605"/>
                      <a:pt x="476888" y="399749"/>
                    </a:cubicBezTo>
                    <a:cubicBezTo>
                      <a:pt x="562081" y="314556"/>
                      <a:pt x="660125" y="246227"/>
                      <a:pt x="768637" y="196239"/>
                    </a:cubicBezTo>
                    <a:lnTo>
                      <a:pt x="768637" y="0"/>
                    </a:lnTo>
                    <a:cubicBezTo>
                      <a:pt x="319353" y="170476"/>
                      <a:pt x="0" y="604979"/>
                      <a:pt x="0" y="1114055"/>
                    </a:cubicBezTo>
                    <a:cubicBezTo>
                      <a:pt x="0" y="1771917"/>
                      <a:pt x="533301" y="2305248"/>
                      <a:pt x="1191193" y="2305248"/>
                    </a:cubicBezTo>
                    <a:cubicBezTo>
                      <a:pt x="1849055" y="2305248"/>
                      <a:pt x="2382386" y="1771947"/>
                      <a:pt x="2382386" y="1114055"/>
                    </a:cubicBezTo>
                    <a:cubicBezTo>
                      <a:pt x="2382356" y="604979"/>
                      <a:pt x="2063033" y="170476"/>
                      <a:pt x="1613719" y="0"/>
                    </a:cubicBezTo>
                    <a:close/>
                  </a:path>
                </a:pathLst>
              </a:custGeom>
              <a:solidFill>
                <a:schemeClr val="bg2"/>
              </a:solidFill>
              <a:ln w="3014" cap="flat">
                <a:noFill/>
                <a:prstDash val="solid"/>
                <a:miter/>
              </a:ln>
            </p:spPr>
            <p:txBody>
              <a:bodyPr rtlCol="0" anchor="ctr"/>
              <a:lstStyle/>
              <a:p>
                <a:endParaRPr lang="en-US" dirty="0"/>
              </a:p>
            </p:txBody>
          </p:sp>
          <p:sp>
            <p:nvSpPr>
              <p:cNvPr id="44" name="Graphic 17">
                <a:extLst>
                  <a:ext uri="{FF2B5EF4-FFF2-40B4-BE49-F238E27FC236}">
                    <a16:creationId xmlns:a16="http://schemas.microsoft.com/office/drawing/2014/main" id="{1B21FB91-B8AB-4D21-B084-E5494559E3E3}"/>
                  </a:ext>
                </a:extLst>
              </p:cNvPr>
              <p:cNvSpPr/>
              <p:nvPr/>
            </p:nvSpPr>
            <p:spPr>
              <a:xfrm>
                <a:off x="1302327" y="3295434"/>
                <a:ext cx="861065" cy="273377"/>
              </a:xfrm>
              <a:custGeom>
                <a:avLst/>
                <a:gdLst>
                  <a:gd name="connsiteX0" fmla="*/ 29383 w 845111"/>
                  <a:gd name="connsiteY0" fmla="*/ 260315 h 273377"/>
                  <a:gd name="connsiteX1" fmla="*/ 422556 w 845111"/>
                  <a:gd name="connsiteY1" fmla="*/ 181005 h 273377"/>
                  <a:gd name="connsiteX2" fmla="*/ 815699 w 845111"/>
                  <a:gd name="connsiteY2" fmla="*/ 260315 h 273377"/>
                  <a:gd name="connsiteX3" fmla="*/ 845112 w 845111"/>
                  <a:gd name="connsiteY3" fmla="*/ 273378 h 273377"/>
                  <a:gd name="connsiteX4" fmla="*/ 845112 w 845111"/>
                  <a:gd name="connsiteY4" fmla="*/ 77138 h 273377"/>
                  <a:gd name="connsiteX5" fmla="*/ 422556 w 845111"/>
                  <a:gd name="connsiteY5" fmla="*/ 0 h 273377"/>
                  <a:gd name="connsiteX6" fmla="*/ 0 w 845111"/>
                  <a:gd name="connsiteY6" fmla="*/ 77138 h 273377"/>
                  <a:gd name="connsiteX7" fmla="*/ 0 w 845111"/>
                  <a:gd name="connsiteY7" fmla="*/ 273378 h 273377"/>
                  <a:gd name="connsiteX8" fmla="*/ 29383 w 845111"/>
                  <a:gd name="connsiteY8" fmla="*/ 260315 h 27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5111" h="273377">
                    <a:moveTo>
                      <a:pt x="29383" y="260315"/>
                    </a:moveTo>
                    <a:cubicBezTo>
                      <a:pt x="153824" y="207703"/>
                      <a:pt x="286078" y="181005"/>
                      <a:pt x="422556" y="181005"/>
                    </a:cubicBezTo>
                    <a:cubicBezTo>
                      <a:pt x="559003" y="181005"/>
                      <a:pt x="691288" y="207703"/>
                      <a:pt x="815699" y="260315"/>
                    </a:cubicBezTo>
                    <a:cubicBezTo>
                      <a:pt x="825594" y="264508"/>
                      <a:pt x="835368" y="268883"/>
                      <a:pt x="845112" y="273378"/>
                    </a:cubicBezTo>
                    <a:lnTo>
                      <a:pt x="845112" y="77138"/>
                    </a:lnTo>
                    <a:cubicBezTo>
                      <a:pt x="713763" y="27302"/>
                      <a:pt x="571342" y="0"/>
                      <a:pt x="422556" y="0"/>
                    </a:cubicBezTo>
                    <a:cubicBezTo>
                      <a:pt x="273770" y="0"/>
                      <a:pt x="131319" y="27302"/>
                      <a:pt x="0" y="77138"/>
                    </a:cubicBezTo>
                    <a:lnTo>
                      <a:pt x="0" y="273378"/>
                    </a:lnTo>
                    <a:cubicBezTo>
                      <a:pt x="9714" y="268883"/>
                      <a:pt x="19488" y="264508"/>
                      <a:pt x="29383" y="260315"/>
                    </a:cubicBezTo>
                    <a:close/>
                  </a:path>
                </a:pathLst>
              </a:custGeom>
              <a:solidFill>
                <a:schemeClr val="tx2"/>
              </a:solidFill>
              <a:ln w="3014" cap="flat">
                <a:noFill/>
                <a:prstDash val="solid"/>
                <a:miter/>
              </a:ln>
            </p:spPr>
            <p:txBody>
              <a:bodyPr rtlCol="0" anchor="ctr"/>
              <a:lstStyle/>
              <a:p>
                <a:endParaRPr lang="en-US" dirty="0"/>
              </a:p>
            </p:txBody>
          </p:sp>
        </p:grpSp>
        <p:grpSp>
          <p:nvGrpSpPr>
            <p:cNvPr id="45" name="Graphic 19">
              <a:extLst>
                <a:ext uri="{FF2B5EF4-FFF2-40B4-BE49-F238E27FC236}">
                  <a16:creationId xmlns:a16="http://schemas.microsoft.com/office/drawing/2014/main" id="{FBB261CB-53CF-4BB5-B429-FE3D00924DE4}"/>
                </a:ext>
                <a:ext uri="{C183D7F6-B498-43B3-948B-1728B52AA6E4}">
                  <adec:decorative xmlns:adec="http://schemas.microsoft.com/office/drawing/2017/decorative" val="1"/>
                </a:ext>
              </a:extLst>
            </p:cNvPr>
            <p:cNvGrpSpPr/>
            <p:nvPr/>
          </p:nvGrpSpPr>
          <p:grpSpPr>
            <a:xfrm flipH="1">
              <a:off x="3818502" y="2828424"/>
              <a:ext cx="1608635" cy="1608635"/>
              <a:chOff x="3228554" y="3295434"/>
              <a:chExt cx="2382386" cy="2382386"/>
            </a:xfrm>
          </p:grpSpPr>
          <p:sp>
            <p:nvSpPr>
              <p:cNvPr id="46" name="Graphic 19">
                <a:extLst>
                  <a:ext uri="{FF2B5EF4-FFF2-40B4-BE49-F238E27FC236}">
                    <a16:creationId xmlns:a16="http://schemas.microsoft.com/office/drawing/2014/main" id="{BC2EB5BD-BC81-458F-A170-A9C9D469CA8F}"/>
                  </a:ext>
                </a:extLst>
              </p:cNvPr>
              <p:cNvSpPr/>
              <p:nvPr/>
            </p:nvSpPr>
            <p:spPr>
              <a:xfrm>
                <a:off x="3228554" y="3295434"/>
                <a:ext cx="2382386" cy="2382386"/>
              </a:xfrm>
              <a:custGeom>
                <a:avLst/>
                <a:gdLst>
                  <a:gd name="connsiteX0" fmla="*/ 2201351 w 2382386"/>
                  <a:gd name="connsiteY0" fmla="*/ 1191193 h 2382386"/>
                  <a:gd name="connsiteX1" fmla="*/ 2122041 w 2382386"/>
                  <a:gd name="connsiteY1" fmla="*/ 1584336 h 2382386"/>
                  <a:gd name="connsiteX2" fmla="*/ 1905469 w 2382386"/>
                  <a:gd name="connsiteY2" fmla="*/ 1905499 h 2382386"/>
                  <a:gd name="connsiteX3" fmla="*/ 1584306 w 2382386"/>
                  <a:gd name="connsiteY3" fmla="*/ 2122071 h 2382386"/>
                  <a:gd name="connsiteX4" fmla="*/ 1191163 w 2382386"/>
                  <a:gd name="connsiteY4" fmla="*/ 2201381 h 2382386"/>
                  <a:gd name="connsiteX5" fmla="*/ 798020 w 2382386"/>
                  <a:gd name="connsiteY5" fmla="*/ 2122071 h 2382386"/>
                  <a:gd name="connsiteX6" fmla="*/ 476857 w 2382386"/>
                  <a:gd name="connsiteY6" fmla="*/ 1905499 h 2382386"/>
                  <a:gd name="connsiteX7" fmla="*/ 260285 w 2382386"/>
                  <a:gd name="connsiteY7" fmla="*/ 1584336 h 2382386"/>
                  <a:gd name="connsiteX8" fmla="*/ 181005 w 2382386"/>
                  <a:gd name="connsiteY8" fmla="*/ 1191193 h 2382386"/>
                  <a:gd name="connsiteX9" fmla="*/ 260315 w 2382386"/>
                  <a:gd name="connsiteY9" fmla="*/ 798051 h 2382386"/>
                  <a:gd name="connsiteX10" fmla="*/ 476888 w 2382386"/>
                  <a:gd name="connsiteY10" fmla="*/ 476888 h 2382386"/>
                  <a:gd name="connsiteX11" fmla="*/ 768637 w 2382386"/>
                  <a:gd name="connsiteY11" fmla="*/ 273378 h 2382386"/>
                  <a:gd name="connsiteX12" fmla="*/ 798051 w 2382386"/>
                  <a:gd name="connsiteY12" fmla="*/ 260315 h 2382386"/>
                  <a:gd name="connsiteX13" fmla="*/ 1191193 w 2382386"/>
                  <a:gd name="connsiteY13" fmla="*/ 181005 h 2382386"/>
                  <a:gd name="connsiteX14" fmla="*/ 1584336 w 2382386"/>
                  <a:gd name="connsiteY14" fmla="*/ 260315 h 2382386"/>
                  <a:gd name="connsiteX15" fmla="*/ 1613749 w 2382386"/>
                  <a:gd name="connsiteY15" fmla="*/ 273378 h 2382386"/>
                  <a:gd name="connsiteX16" fmla="*/ 1613749 w 2382386"/>
                  <a:gd name="connsiteY16" fmla="*/ 77138 h 2382386"/>
                  <a:gd name="connsiteX17" fmla="*/ 1191193 w 2382386"/>
                  <a:gd name="connsiteY17" fmla="*/ 0 h 2382386"/>
                  <a:gd name="connsiteX18" fmla="*/ 768637 w 2382386"/>
                  <a:gd name="connsiteY18" fmla="*/ 77138 h 2382386"/>
                  <a:gd name="connsiteX19" fmla="*/ 0 w 2382386"/>
                  <a:gd name="connsiteY19" fmla="*/ 1191193 h 2382386"/>
                  <a:gd name="connsiteX20" fmla="*/ 1191193 w 2382386"/>
                  <a:gd name="connsiteY20" fmla="*/ 2382386 h 2382386"/>
                  <a:gd name="connsiteX21" fmla="*/ 2382386 w 2382386"/>
                  <a:gd name="connsiteY21" fmla="*/ 1191193 h 2382386"/>
                  <a:gd name="connsiteX22" fmla="*/ 2376534 w 2382386"/>
                  <a:gd name="connsiteY22" fmla="*/ 1072454 h 2382386"/>
                  <a:gd name="connsiteX23" fmla="*/ 2194473 w 2382386"/>
                  <a:gd name="connsiteY23" fmla="*/ 1072454 h 2382386"/>
                  <a:gd name="connsiteX24" fmla="*/ 2201351 w 2382386"/>
                  <a:gd name="connsiteY24" fmla="*/ 1191193 h 238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82386" h="2382386">
                    <a:moveTo>
                      <a:pt x="2201351" y="1191193"/>
                    </a:moveTo>
                    <a:cubicBezTo>
                      <a:pt x="2201351" y="1327641"/>
                      <a:pt x="2174683" y="1459925"/>
                      <a:pt x="2122041" y="1584336"/>
                    </a:cubicBezTo>
                    <a:cubicBezTo>
                      <a:pt x="2071179" y="1704614"/>
                      <a:pt x="1998324" y="1812643"/>
                      <a:pt x="1905469" y="1905499"/>
                    </a:cubicBezTo>
                    <a:cubicBezTo>
                      <a:pt x="1812643" y="1998324"/>
                      <a:pt x="1704583" y="2071179"/>
                      <a:pt x="1584306" y="2122071"/>
                    </a:cubicBezTo>
                    <a:cubicBezTo>
                      <a:pt x="1459895" y="2174683"/>
                      <a:pt x="1327611" y="2201381"/>
                      <a:pt x="1191163" y="2201381"/>
                    </a:cubicBezTo>
                    <a:cubicBezTo>
                      <a:pt x="1054716" y="2201381"/>
                      <a:pt x="922431" y="2174683"/>
                      <a:pt x="798020" y="2122071"/>
                    </a:cubicBezTo>
                    <a:cubicBezTo>
                      <a:pt x="677743" y="2071209"/>
                      <a:pt x="569713" y="1998324"/>
                      <a:pt x="476857" y="1905499"/>
                    </a:cubicBezTo>
                    <a:cubicBezTo>
                      <a:pt x="384032" y="1812673"/>
                      <a:pt x="311178" y="1704614"/>
                      <a:pt x="260285" y="1584336"/>
                    </a:cubicBezTo>
                    <a:cubicBezTo>
                      <a:pt x="207703" y="1459925"/>
                      <a:pt x="181005" y="1327641"/>
                      <a:pt x="181005" y="1191193"/>
                    </a:cubicBezTo>
                    <a:cubicBezTo>
                      <a:pt x="181005" y="1054746"/>
                      <a:pt x="207673" y="922461"/>
                      <a:pt x="260315" y="798051"/>
                    </a:cubicBezTo>
                    <a:cubicBezTo>
                      <a:pt x="311178" y="677773"/>
                      <a:pt x="384032" y="569743"/>
                      <a:pt x="476888" y="476888"/>
                    </a:cubicBezTo>
                    <a:cubicBezTo>
                      <a:pt x="562081" y="391695"/>
                      <a:pt x="660125" y="323365"/>
                      <a:pt x="768637" y="273378"/>
                    </a:cubicBezTo>
                    <a:cubicBezTo>
                      <a:pt x="778351" y="268883"/>
                      <a:pt x="788125" y="264508"/>
                      <a:pt x="798051" y="260315"/>
                    </a:cubicBezTo>
                    <a:cubicBezTo>
                      <a:pt x="922461" y="207703"/>
                      <a:pt x="1054716" y="181005"/>
                      <a:pt x="1191193" y="181005"/>
                    </a:cubicBezTo>
                    <a:cubicBezTo>
                      <a:pt x="1327641" y="181005"/>
                      <a:pt x="1459925" y="207703"/>
                      <a:pt x="1584336" y="260315"/>
                    </a:cubicBezTo>
                    <a:cubicBezTo>
                      <a:pt x="1594231" y="264508"/>
                      <a:pt x="1604005" y="268883"/>
                      <a:pt x="1613749" y="273378"/>
                    </a:cubicBezTo>
                    <a:lnTo>
                      <a:pt x="1613749" y="77138"/>
                    </a:lnTo>
                    <a:cubicBezTo>
                      <a:pt x="1482400" y="27302"/>
                      <a:pt x="1339979" y="0"/>
                      <a:pt x="1191193" y="0"/>
                    </a:cubicBezTo>
                    <a:cubicBezTo>
                      <a:pt x="1042407" y="0"/>
                      <a:pt x="899956" y="27302"/>
                      <a:pt x="768637" y="77138"/>
                    </a:cubicBezTo>
                    <a:cubicBezTo>
                      <a:pt x="319353" y="247615"/>
                      <a:pt x="0" y="682117"/>
                      <a:pt x="0" y="1191193"/>
                    </a:cubicBezTo>
                    <a:cubicBezTo>
                      <a:pt x="0" y="1849055"/>
                      <a:pt x="533301" y="2382386"/>
                      <a:pt x="1191193" y="2382386"/>
                    </a:cubicBezTo>
                    <a:cubicBezTo>
                      <a:pt x="1849055" y="2382386"/>
                      <a:pt x="2382386" y="1849086"/>
                      <a:pt x="2382386" y="1191193"/>
                    </a:cubicBezTo>
                    <a:cubicBezTo>
                      <a:pt x="2382386" y="1151131"/>
                      <a:pt x="2380395" y="1111521"/>
                      <a:pt x="2376534" y="1072454"/>
                    </a:cubicBezTo>
                    <a:lnTo>
                      <a:pt x="2194473" y="1072454"/>
                    </a:lnTo>
                    <a:cubicBezTo>
                      <a:pt x="2198998" y="1111611"/>
                      <a:pt x="2201351" y="1151221"/>
                      <a:pt x="2201351" y="1191193"/>
                    </a:cubicBezTo>
                    <a:close/>
                  </a:path>
                </a:pathLst>
              </a:custGeom>
              <a:solidFill>
                <a:schemeClr val="bg2"/>
              </a:solidFill>
              <a:ln w="3014" cap="flat">
                <a:noFill/>
                <a:prstDash val="solid"/>
                <a:miter/>
              </a:ln>
            </p:spPr>
            <p:txBody>
              <a:bodyPr rtlCol="0" anchor="ctr"/>
              <a:lstStyle/>
              <a:p>
                <a:endParaRPr lang="en-US" dirty="0"/>
              </a:p>
            </p:txBody>
          </p:sp>
          <p:sp>
            <p:nvSpPr>
              <p:cNvPr id="47" name="Graphic 19">
                <a:extLst>
                  <a:ext uri="{FF2B5EF4-FFF2-40B4-BE49-F238E27FC236}">
                    <a16:creationId xmlns:a16="http://schemas.microsoft.com/office/drawing/2014/main" id="{0977FA8C-A2E1-4DB6-A031-BDD7B0B80BE7}"/>
                  </a:ext>
                </a:extLst>
              </p:cNvPr>
              <p:cNvSpPr/>
              <p:nvPr/>
            </p:nvSpPr>
            <p:spPr>
              <a:xfrm>
                <a:off x="4836606" y="3371529"/>
                <a:ext cx="760584" cy="995315"/>
              </a:xfrm>
              <a:custGeom>
                <a:avLst/>
                <a:gdLst>
                  <a:gd name="connsiteX0" fmla="*/ 0 w 762784"/>
                  <a:gd name="connsiteY0" fmla="*/ 0 h 995315"/>
                  <a:gd name="connsiteX1" fmla="*/ 0 w 762784"/>
                  <a:gd name="connsiteY1" fmla="*/ 0 h 995315"/>
                  <a:gd name="connsiteX2" fmla="*/ 0 w 762784"/>
                  <a:gd name="connsiteY2" fmla="*/ 196239 h 995315"/>
                  <a:gd name="connsiteX3" fmla="*/ 0 w 762784"/>
                  <a:gd name="connsiteY3" fmla="*/ 196239 h 995315"/>
                  <a:gd name="connsiteX4" fmla="*/ 291750 w 762784"/>
                  <a:gd name="connsiteY4" fmla="*/ 399749 h 995315"/>
                  <a:gd name="connsiteX5" fmla="*/ 508322 w 762784"/>
                  <a:gd name="connsiteY5" fmla="*/ 720912 h 995315"/>
                  <a:gd name="connsiteX6" fmla="*/ 580724 w 762784"/>
                  <a:gd name="connsiteY6" fmla="*/ 995316 h 995315"/>
                  <a:gd name="connsiteX7" fmla="*/ 762785 w 762784"/>
                  <a:gd name="connsiteY7" fmla="*/ 995316 h 995315"/>
                  <a:gd name="connsiteX8" fmla="*/ 0 w 762784"/>
                  <a:gd name="connsiteY8" fmla="*/ 0 h 995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784" h="995315">
                    <a:moveTo>
                      <a:pt x="0" y="0"/>
                    </a:moveTo>
                    <a:lnTo>
                      <a:pt x="0" y="0"/>
                    </a:lnTo>
                    <a:lnTo>
                      <a:pt x="0" y="196239"/>
                    </a:lnTo>
                    <a:lnTo>
                      <a:pt x="0" y="196239"/>
                    </a:lnTo>
                    <a:cubicBezTo>
                      <a:pt x="108513" y="246227"/>
                      <a:pt x="206557" y="314556"/>
                      <a:pt x="291750" y="399749"/>
                    </a:cubicBezTo>
                    <a:cubicBezTo>
                      <a:pt x="384575" y="492575"/>
                      <a:pt x="457430" y="600635"/>
                      <a:pt x="508322" y="720912"/>
                    </a:cubicBezTo>
                    <a:cubicBezTo>
                      <a:pt x="545519" y="808881"/>
                      <a:pt x="569713" y="900801"/>
                      <a:pt x="580724" y="995316"/>
                    </a:cubicBezTo>
                    <a:lnTo>
                      <a:pt x="762785" y="995316"/>
                    </a:lnTo>
                    <a:cubicBezTo>
                      <a:pt x="717564" y="538218"/>
                      <a:pt x="413928" y="157082"/>
                      <a:pt x="0" y="0"/>
                    </a:cubicBezTo>
                    <a:close/>
                  </a:path>
                </a:pathLst>
              </a:custGeom>
              <a:solidFill>
                <a:schemeClr val="tx2"/>
              </a:solidFill>
              <a:ln w="3014" cap="flat">
                <a:noFill/>
                <a:prstDash val="solid"/>
                <a:miter/>
              </a:ln>
            </p:spPr>
            <p:txBody>
              <a:bodyPr rtlCol="0" anchor="ctr"/>
              <a:lstStyle/>
              <a:p>
                <a:endParaRPr lang="en-US" dirty="0"/>
              </a:p>
            </p:txBody>
          </p:sp>
        </p:grpSp>
        <p:grpSp>
          <p:nvGrpSpPr>
            <p:cNvPr id="48" name="Graphic 21">
              <a:extLst>
                <a:ext uri="{FF2B5EF4-FFF2-40B4-BE49-F238E27FC236}">
                  <a16:creationId xmlns:a16="http://schemas.microsoft.com/office/drawing/2014/main" id="{CAA38FCB-FD73-463F-8842-CB59848F4844}"/>
                </a:ext>
                <a:ext uri="{C183D7F6-B498-43B3-948B-1728B52AA6E4}">
                  <adec:decorative xmlns:adec="http://schemas.microsoft.com/office/drawing/2017/decorative" val="1"/>
                </a:ext>
              </a:extLst>
            </p:cNvPr>
            <p:cNvGrpSpPr/>
            <p:nvPr/>
          </p:nvGrpSpPr>
          <p:grpSpPr>
            <a:xfrm flipH="1">
              <a:off x="6777750" y="2828424"/>
              <a:ext cx="1608615" cy="1608635"/>
              <a:chOff x="5912082" y="3295434"/>
              <a:chExt cx="2382356" cy="2382386"/>
            </a:xfrm>
          </p:grpSpPr>
          <p:sp>
            <p:nvSpPr>
              <p:cNvPr id="49" name="Graphic 21">
                <a:extLst>
                  <a:ext uri="{FF2B5EF4-FFF2-40B4-BE49-F238E27FC236}">
                    <a16:creationId xmlns:a16="http://schemas.microsoft.com/office/drawing/2014/main" id="{E21C76FD-0D7D-4026-8FFE-EC1CD493AB8F}"/>
                  </a:ext>
                </a:extLst>
              </p:cNvPr>
              <p:cNvSpPr/>
              <p:nvPr/>
            </p:nvSpPr>
            <p:spPr>
              <a:xfrm>
                <a:off x="5912082" y="3295434"/>
                <a:ext cx="2376533" cy="2382386"/>
              </a:xfrm>
              <a:custGeom>
                <a:avLst/>
                <a:gdLst>
                  <a:gd name="connsiteX0" fmla="*/ 1191193 w 2376533"/>
                  <a:gd name="connsiteY0" fmla="*/ 2201351 h 2382386"/>
                  <a:gd name="connsiteX1" fmla="*/ 798051 w 2376533"/>
                  <a:gd name="connsiteY1" fmla="*/ 2122041 h 2382386"/>
                  <a:gd name="connsiteX2" fmla="*/ 476888 w 2376533"/>
                  <a:gd name="connsiteY2" fmla="*/ 1905469 h 2382386"/>
                  <a:gd name="connsiteX3" fmla="*/ 260315 w 2376533"/>
                  <a:gd name="connsiteY3" fmla="*/ 1584306 h 2382386"/>
                  <a:gd name="connsiteX4" fmla="*/ 181005 w 2376533"/>
                  <a:gd name="connsiteY4" fmla="*/ 1191193 h 2382386"/>
                  <a:gd name="connsiteX5" fmla="*/ 260315 w 2376533"/>
                  <a:gd name="connsiteY5" fmla="*/ 798051 h 2382386"/>
                  <a:gd name="connsiteX6" fmla="*/ 476888 w 2376533"/>
                  <a:gd name="connsiteY6" fmla="*/ 476888 h 2382386"/>
                  <a:gd name="connsiteX7" fmla="*/ 768637 w 2376533"/>
                  <a:gd name="connsiteY7" fmla="*/ 273378 h 2382386"/>
                  <a:gd name="connsiteX8" fmla="*/ 798051 w 2376533"/>
                  <a:gd name="connsiteY8" fmla="*/ 260315 h 2382386"/>
                  <a:gd name="connsiteX9" fmla="*/ 1191193 w 2376533"/>
                  <a:gd name="connsiteY9" fmla="*/ 181005 h 2382386"/>
                  <a:gd name="connsiteX10" fmla="*/ 1584336 w 2376533"/>
                  <a:gd name="connsiteY10" fmla="*/ 260315 h 2382386"/>
                  <a:gd name="connsiteX11" fmla="*/ 1613749 w 2376533"/>
                  <a:gd name="connsiteY11" fmla="*/ 273378 h 2382386"/>
                  <a:gd name="connsiteX12" fmla="*/ 1905499 w 2376533"/>
                  <a:gd name="connsiteY12" fmla="*/ 476888 h 2382386"/>
                  <a:gd name="connsiteX13" fmla="*/ 2122071 w 2376533"/>
                  <a:gd name="connsiteY13" fmla="*/ 798051 h 2382386"/>
                  <a:gd name="connsiteX14" fmla="*/ 2194473 w 2376533"/>
                  <a:gd name="connsiteY14" fmla="*/ 1072454 h 2382386"/>
                  <a:gd name="connsiteX15" fmla="*/ 2376534 w 2376533"/>
                  <a:gd name="connsiteY15" fmla="*/ 1072454 h 2382386"/>
                  <a:gd name="connsiteX16" fmla="*/ 1613749 w 2376533"/>
                  <a:gd name="connsiteY16" fmla="*/ 77138 h 2382386"/>
                  <a:gd name="connsiteX17" fmla="*/ 1191193 w 2376533"/>
                  <a:gd name="connsiteY17" fmla="*/ 0 h 2382386"/>
                  <a:gd name="connsiteX18" fmla="*/ 768637 w 2376533"/>
                  <a:gd name="connsiteY18" fmla="*/ 77138 h 2382386"/>
                  <a:gd name="connsiteX19" fmla="*/ 0 w 2376533"/>
                  <a:gd name="connsiteY19" fmla="*/ 1191193 h 2382386"/>
                  <a:gd name="connsiteX20" fmla="*/ 1191193 w 2376533"/>
                  <a:gd name="connsiteY20" fmla="*/ 2382386 h 2382386"/>
                  <a:gd name="connsiteX21" fmla="*/ 1395668 w 2376533"/>
                  <a:gd name="connsiteY21" fmla="*/ 2364889 h 2382386"/>
                  <a:gd name="connsiteX22" fmla="*/ 1395668 w 2376533"/>
                  <a:gd name="connsiteY22" fmla="*/ 2180747 h 2382386"/>
                  <a:gd name="connsiteX23" fmla="*/ 1191193 w 2376533"/>
                  <a:gd name="connsiteY23" fmla="*/ 2201351 h 238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76533" h="2382386">
                    <a:moveTo>
                      <a:pt x="1191193" y="2201351"/>
                    </a:moveTo>
                    <a:cubicBezTo>
                      <a:pt x="1054746" y="2201351"/>
                      <a:pt x="922461" y="2174683"/>
                      <a:pt x="798051" y="2122041"/>
                    </a:cubicBezTo>
                    <a:cubicBezTo>
                      <a:pt x="677773" y="2071179"/>
                      <a:pt x="569743" y="1998324"/>
                      <a:pt x="476888" y="1905469"/>
                    </a:cubicBezTo>
                    <a:cubicBezTo>
                      <a:pt x="384062" y="1812643"/>
                      <a:pt x="311208" y="1704583"/>
                      <a:pt x="260315" y="1584306"/>
                    </a:cubicBezTo>
                    <a:cubicBezTo>
                      <a:pt x="207703" y="1459925"/>
                      <a:pt x="181005" y="1327641"/>
                      <a:pt x="181005" y="1191193"/>
                    </a:cubicBezTo>
                    <a:cubicBezTo>
                      <a:pt x="181005" y="1054746"/>
                      <a:pt x="207673" y="922461"/>
                      <a:pt x="260315" y="798051"/>
                    </a:cubicBezTo>
                    <a:cubicBezTo>
                      <a:pt x="311178" y="677773"/>
                      <a:pt x="384032" y="569743"/>
                      <a:pt x="476888" y="476888"/>
                    </a:cubicBezTo>
                    <a:cubicBezTo>
                      <a:pt x="562081" y="391695"/>
                      <a:pt x="660125" y="323365"/>
                      <a:pt x="768637" y="273378"/>
                    </a:cubicBezTo>
                    <a:cubicBezTo>
                      <a:pt x="778351" y="268883"/>
                      <a:pt x="788125" y="264508"/>
                      <a:pt x="798051" y="260315"/>
                    </a:cubicBezTo>
                    <a:cubicBezTo>
                      <a:pt x="922461" y="207703"/>
                      <a:pt x="1054716" y="181005"/>
                      <a:pt x="1191193" y="181005"/>
                    </a:cubicBezTo>
                    <a:cubicBezTo>
                      <a:pt x="1327641" y="181005"/>
                      <a:pt x="1459925" y="207703"/>
                      <a:pt x="1584336" y="260315"/>
                    </a:cubicBezTo>
                    <a:cubicBezTo>
                      <a:pt x="1594231" y="264508"/>
                      <a:pt x="1604005" y="268883"/>
                      <a:pt x="1613749" y="273378"/>
                    </a:cubicBezTo>
                    <a:cubicBezTo>
                      <a:pt x="1722262" y="323365"/>
                      <a:pt x="1820306" y="391695"/>
                      <a:pt x="1905499" y="476888"/>
                    </a:cubicBezTo>
                    <a:cubicBezTo>
                      <a:pt x="1998324" y="569713"/>
                      <a:pt x="2071179" y="677773"/>
                      <a:pt x="2122071" y="798051"/>
                    </a:cubicBezTo>
                    <a:cubicBezTo>
                      <a:pt x="2159268" y="886019"/>
                      <a:pt x="2183462" y="977939"/>
                      <a:pt x="2194473" y="1072454"/>
                    </a:cubicBezTo>
                    <a:lnTo>
                      <a:pt x="2376534" y="1072454"/>
                    </a:lnTo>
                    <a:cubicBezTo>
                      <a:pt x="2331283" y="615356"/>
                      <a:pt x="2027677" y="234220"/>
                      <a:pt x="1613749" y="77138"/>
                    </a:cubicBezTo>
                    <a:cubicBezTo>
                      <a:pt x="1482400" y="27302"/>
                      <a:pt x="1339979" y="0"/>
                      <a:pt x="1191193" y="0"/>
                    </a:cubicBezTo>
                    <a:cubicBezTo>
                      <a:pt x="1042407" y="0"/>
                      <a:pt x="899956" y="27302"/>
                      <a:pt x="768637" y="77138"/>
                    </a:cubicBezTo>
                    <a:cubicBezTo>
                      <a:pt x="319353" y="247615"/>
                      <a:pt x="0" y="682117"/>
                      <a:pt x="0" y="1191193"/>
                    </a:cubicBezTo>
                    <a:cubicBezTo>
                      <a:pt x="0" y="1849055"/>
                      <a:pt x="533301" y="2382386"/>
                      <a:pt x="1191193" y="2382386"/>
                    </a:cubicBezTo>
                    <a:cubicBezTo>
                      <a:pt x="1260910" y="2382386"/>
                      <a:pt x="1329240" y="2376383"/>
                      <a:pt x="1395668" y="2364889"/>
                    </a:cubicBezTo>
                    <a:lnTo>
                      <a:pt x="1395668" y="2180747"/>
                    </a:lnTo>
                    <a:cubicBezTo>
                      <a:pt x="1328908" y="2194413"/>
                      <a:pt x="1260578" y="2201351"/>
                      <a:pt x="1191193" y="2201351"/>
                    </a:cubicBezTo>
                    <a:close/>
                  </a:path>
                </a:pathLst>
              </a:custGeom>
              <a:solidFill>
                <a:schemeClr val="bg2"/>
              </a:solidFill>
              <a:ln w="3014" cap="flat">
                <a:noFill/>
                <a:prstDash val="solid"/>
                <a:miter/>
              </a:ln>
            </p:spPr>
            <p:txBody>
              <a:bodyPr rtlCol="0" anchor="ctr"/>
              <a:lstStyle/>
              <a:p>
                <a:endParaRPr lang="en-US" dirty="0"/>
              </a:p>
            </p:txBody>
          </p:sp>
          <p:sp>
            <p:nvSpPr>
              <p:cNvPr id="50" name="Graphic 21">
                <a:extLst>
                  <a:ext uri="{FF2B5EF4-FFF2-40B4-BE49-F238E27FC236}">
                    <a16:creationId xmlns:a16="http://schemas.microsoft.com/office/drawing/2014/main" id="{872D6634-F2AA-4589-BFD2-34B155527AE5}"/>
                  </a:ext>
                </a:extLst>
              </p:cNvPr>
              <p:cNvSpPr/>
              <p:nvPr/>
            </p:nvSpPr>
            <p:spPr>
              <a:xfrm>
                <a:off x="7307720" y="4367887"/>
                <a:ext cx="986718" cy="1292435"/>
              </a:xfrm>
              <a:custGeom>
                <a:avLst/>
                <a:gdLst>
                  <a:gd name="connsiteX0" fmla="*/ 986718 w 986718"/>
                  <a:gd name="connsiteY0" fmla="*/ 118739 h 1292435"/>
                  <a:gd name="connsiteX1" fmla="*/ 980866 w 986718"/>
                  <a:gd name="connsiteY1" fmla="*/ 0 h 1292435"/>
                  <a:gd name="connsiteX2" fmla="*/ 798805 w 986718"/>
                  <a:gd name="connsiteY2" fmla="*/ 0 h 1292435"/>
                  <a:gd name="connsiteX3" fmla="*/ 805713 w 986718"/>
                  <a:gd name="connsiteY3" fmla="*/ 118739 h 1292435"/>
                  <a:gd name="connsiteX4" fmla="*/ 726403 w 986718"/>
                  <a:gd name="connsiteY4" fmla="*/ 511882 h 1292435"/>
                  <a:gd name="connsiteX5" fmla="*/ 509830 w 986718"/>
                  <a:gd name="connsiteY5" fmla="*/ 833045 h 1292435"/>
                  <a:gd name="connsiteX6" fmla="*/ 188667 w 986718"/>
                  <a:gd name="connsiteY6" fmla="*/ 1049617 h 1292435"/>
                  <a:gd name="connsiteX7" fmla="*/ 0 w 986718"/>
                  <a:gd name="connsiteY7" fmla="*/ 1108293 h 1292435"/>
                  <a:gd name="connsiteX8" fmla="*/ 0 w 986718"/>
                  <a:gd name="connsiteY8" fmla="*/ 1292435 h 1292435"/>
                  <a:gd name="connsiteX9" fmla="*/ 986718 w 986718"/>
                  <a:gd name="connsiteY9" fmla="*/ 118739 h 129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6718" h="1292435">
                    <a:moveTo>
                      <a:pt x="986718" y="118739"/>
                    </a:moveTo>
                    <a:cubicBezTo>
                      <a:pt x="986718" y="78677"/>
                      <a:pt x="984727" y="39067"/>
                      <a:pt x="980866" y="0"/>
                    </a:cubicBezTo>
                    <a:lnTo>
                      <a:pt x="798805" y="0"/>
                    </a:lnTo>
                    <a:cubicBezTo>
                      <a:pt x="803360" y="39157"/>
                      <a:pt x="805713" y="78767"/>
                      <a:pt x="805713" y="118739"/>
                    </a:cubicBezTo>
                    <a:cubicBezTo>
                      <a:pt x="805713" y="255187"/>
                      <a:pt x="779045" y="387471"/>
                      <a:pt x="726403" y="511882"/>
                    </a:cubicBezTo>
                    <a:cubicBezTo>
                      <a:pt x="675540" y="632160"/>
                      <a:pt x="602686" y="740189"/>
                      <a:pt x="509830" y="833045"/>
                    </a:cubicBezTo>
                    <a:cubicBezTo>
                      <a:pt x="417005" y="925870"/>
                      <a:pt x="308945" y="998725"/>
                      <a:pt x="188667" y="1049617"/>
                    </a:cubicBezTo>
                    <a:cubicBezTo>
                      <a:pt x="127518" y="1075471"/>
                      <a:pt x="64498" y="1095049"/>
                      <a:pt x="0" y="1108293"/>
                    </a:cubicBezTo>
                    <a:lnTo>
                      <a:pt x="0" y="1292435"/>
                    </a:lnTo>
                    <a:cubicBezTo>
                      <a:pt x="560451" y="1195447"/>
                      <a:pt x="986718" y="706884"/>
                      <a:pt x="986718" y="118739"/>
                    </a:cubicBezTo>
                    <a:close/>
                  </a:path>
                </a:pathLst>
              </a:custGeom>
              <a:solidFill>
                <a:schemeClr val="tx2"/>
              </a:solidFill>
              <a:ln w="3014" cap="flat">
                <a:noFill/>
                <a:prstDash val="solid"/>
                <a:miter/>
              </a:ln>
            </p:spPr>
            <p:txBody>
              <a:bodyPr rtlCol="0" anchor="ctr"/>
              <a:lstStyle/>
              <a:p>
                <a:endParaRPr lang="en-US" dirty="0"/>
              </a:p>
            </p:txBody>
          </p:sp>
        </p:grpSp>
        <p:grpSp>
          <p:nvGrpSpPr>
            <p:cNvPr id="51" name="Graphic 23">
              <a:extLst>
                <a:ext uri="{FF2B5EF4-FFF2-40B4-BE49-F238E27FC236}">
                  <a16:creationId xmlns:a16="http://schemas.microsoft.com/office/drawing/2014/main" id="{2A84DE45-FE99-4B43-85A1-083C504CF0B8}"/>
                </a:ext>
                <a:ext uri="{C183D7F6-B498-43B3-948B-1728B52AA6E4}">
                  <adec:decorative xmlns:adec="http://schemas.microsoft.com/office/drawing/2017/decorative" val="1"/>
                </a:ext>
              </a:extLst>
            </p:cNvPr>
            <p:cNvGrpSpPr/>
            <p:nvPr/>
          </p:nvGrpSpPr>
          <p:grpSpPr>
            <a:xfrm flipH="1">
              <a:off x="9680976" y="2828424"/>
              <a:ext cx="1608596" cy="1608635"/>
              <a:chOff x="8595609" y="3295434"/>
              <a:chExt cx="2382326" cy="2382386"/>
            </a:xfrm>
          </p:grpSpPr>
          <p:sp>
            <p:nvSpPr>
              <p:cNvPr id="52" name="Graphic 23">
                <a:extLst>
                  <a:ext uri="{FF2B5EF4-FFF2-40B4-BE49-F238E27FC236}">
                    <a16:creationId xmlns:a16="http://schemas.microsoft.com/office/drawing/2014/main" id="{E73FD1F4-0193-49F6-B119-8DD02E4F4F8D}"/>
                  </a:ext>
                </a:extLst>
              </p:cNvPr>
              <p:cNvSpPr/>
              <p:nvPr/>
            </p:nvSpPr>
            <p:spPr>
              <a:xfrm>
                <a:off x="9991247" y="3313021"/>
                <a:ext cx="986688" cy="2347331"/>
              </a:xfrm>
              <a:custGeom>
                <a:avLst/>
                <a:gdLst>
                  <a:gd name="connsiteX0" fmla="*/ 980866 w 986688"/>
                  <a:gd name="connsiteY0" fmla="*/ 1054866 h 2347331"/>
                  <a:gd name="connsiteX1" fmla="*/ 218081 w 986688"/>
                  <a:gd name="connsiteY1" fmla="*/ 59551 h 2347331"/>
                  <a:gd name="connsiteX2" fmla="*/ 0 w 986688"/>
                  <a:gd name="connsiteY2" fmla="*/ 0 h 2347331"/>
                  <a:gd name="connsiteX3" fmla="*/ 0 w 986688"/>
                  <a:gd name="connsiteY3" fmla="*/ 184082 h 2347331"/>
                  <a:gd name="connsiteX4" fmla="*/ 188667 w 986688"/>
                  <a:gd name="connsiteY4" fmla="*/ 242758 h 2347331"/>
                  <a:gd name="connsiteX5" fmla="*/ 218081 w 986688"/>
                  <a:gd name="connsiteY5" fmla="*/ 255820 h 2347331"/>
                  <a:gd name="connsiteX6" fmla="*/ 509830 w 986688"/>
                  <a:gd name="connsiteY6" fmla="*/ 459330 h 2347331"/>
                  <a:gd name="connsiteX7" fmla="*/ 726403 w 986688"/>
                  <a:gd name="connsiteY7" fmla="*/ 780493 h 2347331"/>
                  <a:gd name="connsiteX8" fmla="*/ 798805 w 986688"/>
                  <a:gd name="connsiteY8" fmla="*/ 1054897 h 2347331"/>
                  <a:gd name="connsiteX9" fmla="*/ 805713 w 986688"/>
                  <a:gd name="connsiteY9" fmla="*/ 1173636 h 2347331"/>
                  <a:gd name="connsiteX10" fmla="*/ 726403 w 986688"/>
                  <a:gd name="connsiteY10" fmla="*/ 1566778 h 2347331"/>
                  <a:gd name="connsiteX11" fmla="*/ 509830 w 986688"/>
                  <a:gd name="connsiteY11" fmla="*/ 1887941 h 2347331"/>
                  <a:gd name="connsiteX12" fmla="*/ 188667 w 986688"/>
                  <a:gd name="connsiteY12" fmla="*/ 2104514 h 2347331"/>
                  <a:gd name="connsiteX13" fmla="*/ 0 w 986688"/>
                  <a:gd name="connsiteY13" fmla="*/ 2163190 h 2347331"/>
                  <a:gd name="connsiteX14" fmla="*/ 0 w 986688"/>
                  <a:gd name="connsiteY14" fmla="*/ 2347332 h 2347331"/>
                  <a:gd name="connsiteX15" fmla="*/ 986688 w 986688"/>
                  <a:gd name="connsiteY15" fmla="*/ 1173666 h 2347331"/>
                  <a:gd name="connsiteX16" fmla="*/ 980866 w 986688"/>
                  <a:gd name="connsiteY16" fmla="*/ 1054866 h 234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86688" h="2347331">
                    <a:moveTo>
                      <a:pt x="980866" y="1054866"/>
                    </a:moveTo>
                    <a:cubicBezTo>
                      <a:pt x="935614" y="597769"/>
                      <a:pt x="632009" y="216633"/>
                      <a:pt x="218081" y="59551"/>
                    </a:cubicBezTo>
                    <a:cubicBezTo>
                      <a:pt x="148303" y="33064"/>
                      <a:pt x="75358" y="13032"/>
                      <a:pt x="0" y="0"/>
                    </a:cubicBezTo>
                    <a:lnTo>
                      <a:pt x="0" y="184082"/>
                    </a:lnTo>
                    <a:cubicBezTo>
                      <a:pt x="64498" y="197325"/>
                      <a:pt x="127548" y="216874"/>
                      <a:pt x="188667" y="242758"/>
                    </a:cubicBezTo>
                    <a:cubicBezTo>
                      <a:pt x="198562" y="246951"/>
                      <a:pt x="208337" y="251325"/>
                      <a:pt x="218081" y="255820"/>
                    </a:cubicBezTo>
                    <a:cubicBezTo>
                      <a:pt x="326593" y="305808"/>
                      <a:pt x="424638" y="374137"/>
                      <a:pt x="509830" y="459330"/>
                    </a:cubicBezTo>
                    <a:cubicBezTo>
                      <a:pt x="602656" y="552155"/>
                      <a:pt x="675510" y="660215"/>
                      <a:pt x="726403" y="780493"/>
                    </a:cubicBezTo>
                    <a:cubicBezTo>
                      <a:pt x="763599" y="868461"/>
                      <a:pt x="787794" y="960382"/>
                      <a:pt x="798805" y="1054897"/>
                    </a:cubicBezTo>
                    <a:cubicBezTo>
                      <a:pt x="803360" y="1094054"/>
                      <a:pt x="805713" y="1133664"/>
                      <a:pt x="805713" y="1173636"/>
                    </a:cubicBezTo>
                    <a:cubicBezTo>
                      <a:pt x="805713" y="1310083"/>
                      <a:pt x="779045" y="1442368"/>
                      <a:pt x="726403" y="1566778"/>
                    </a:cubicBezTo>
                    <a:cubicBezTo>
                      <a:pt x="675540" y="1687056"/>
                      <a:pt x="602686" y="1795086"/>
                      <a:pt x="509830" y="1887941"/>
                    </a:cubicBezTo>
                    <a:cubicBezTo>
                      <a:pt x="417005" y="1980767"/>
                      <a:pt x="308945" y="2053621"/>
                      <a:pt x="188667" y="2104514"/>
                    </a:cubicBezTo>
                    <a:cubicBezTo>
                      <a:pt x="127518" y="2130367"/>
                      <a:pt x="64498" y="2149946"/>
                      <a:pt x="0" y="2163190"/>
                    </a:cubicBezTo>
                    <a:lnTo>
                      <a:pt x="0" y="2347332"/>
                    </a:lnTo>
                    <a:cubicBezTo>
                      <a:pt x="560451" y="2250373"/>
                      <a:pt x="986688" y="1761811"/>
                      <a:pt x="986688" y="1173666"/>
                    </a:cubicBezTo>
                    <a:cubicBezTo>
                      <a:pt x="986718" y="1133513"/>
                      <a:pt x="984727" y="1093903"/>
                      <a:pt x="980866" y="1054866"/>
                    </a:cubicBezTo>
                    <a:close/>
                  </a:path>
                </a:pathLst>
              </a:custGeom>
              <a:solidFill>
                <a:schemeClr val="bg2"/>
              </a:solidFill>
              <a:ln w="3014" cap="flat">
                <a:noFill/>
                <a:prstDash val="solid"/>
                <a:miter/>
              </a:ln>
            </p:spPr>
            <p:txBody>
              <a:bodyPr rtlCol="0" anchor="ctr"/>
              <a:lstStyle/>
              <a:p>
                <a:endParaRPr lang="en-US" dirty="0"/>
              </a:p>
            </p:txBody>
          </p:sp>
          <p:sp>
            <p:nvSpPr>
              <p:cNvPr id="53" name="Graphic 23">
                <a:extLst>
                  <a:ext uri="{FF2B5EF4-FFF2-40B4-BE49-F238E27FC236}">
                    <a16:creationId xmlns:a16="http://schemas.microsoft.com/office/drawing/2014/main" id="{F02E66A0-94A1-465E-A9AF-2337EFD016FF}"/>
                  </a:ext>
                </a:extLst>
              </p:cNvPr>
              <p:cNvSpPr/>
              <p:nvPr/>
            </p:nvSpPr>
            <p:spPr>
              <a:xfrm>
                <a:off x="8595609" y="3295434"/>
                <a:ext cx="1395668" cy="2382386"/>
              </a:xfrm>
              <a:custGeom>
                <a:avLst/>
                <a:gdLst>
                  <a:gd name="connsiteX0" fmla="*/ 1191193 w 1395668"/>
                  <a:gd name="connsiteY0" fmla="*/ 2201351 h 2382386"/>
                  <a:gd name="connsiteX1" fmla="*/ 798051 w 1395668"/>
                  <a:gd name="connsiteY1" fmla="*/ 2122041 h 2382386"/>
                  <a:gd name="connsiteX2" fmla="*/ 476888 w 1395668"/>
                  <a:gd name="connsiteY2" fmla="*/ 1905469 h 2382386"/>
                  <a:gd name="connsiteX3" fmla="*/ 260315 w 1395668"/>
                  <a:gd name="connsiteY3" fmla="*/ 1584306 h 2382386"/>
                  <a:gd name="connsiteX4" fmla="*/ 181005 w 1395668"/>
                  <a:gd name="connsiteY4" fmla="*/ 1191193 h 2382386"/>
                  <a:gd name="connsiteX5" fmla="*/ 260315 w 1395668"/>
                  <a:gd name="connsiteY5" fmla="*/ 798051 h 2382386"/>
                  <a:gd name="connsiteX6" fmla="*/ 476888 w 1395668"/>
                  <a:gd name="connsiteY6" fmla="*/ 476888 h 2382386"/>
                  <a:gd name="connsiteX7" fmla="*/ 768637 w 1395668"/>
                  <a:gd name="connsiteY7" fmla="*/ 273378 h 2382386"/>
                  <a:gd name="connsiteX8" fmla="*/ 798051 w 1395668"/>
                  <a:gd name="connsiteY8" fmla="*/ 260315 h 2382386"/>
                  <a:gd name="connsiteX9" fmla="*/ 1191193 w 1395668"/>
                  <a:gd name="connsiteY9" fmla="*/ 181005 h 2382386"/>
                  <a:gd name="connsiteX10" fmla="*/ 1395668 w 1395668"/>
                  <a:gd name="connsiteY10" fmla="*/ 201639 h 2382386"/>
                  <a:gd name="connsiteX11" fmla="*/ 1395668 w 1395668"/>
                  <a:gd name="connsiteY11" fmla="*/ 17557 h 2382386"/>
                  <a:gd name="connsiteX12" fmla="*/ 1191193 w 1395668"/>
                  <a:gd name="connsiteY12" fmla="*/ 0 h 2382386"/>
                  <a:gd name="connsiteX13" fmla="*/ 768637 w 1395668"/>
                  <a:gd name="connsiteY13" fmla="*/ 77138 h 2382386"/>
                  <a:gd name="connsiteX14" fmla="*/ 0 w 1395668"/>
                  <a:gd name="connsiteY14" fmla="*/ 1191193 h 2382386"/>
                  <a:gd name="connsiteX15" fmla="*/ 1191193 w 1395668"/>
                  <a:gd name="connsiteY15" fmla="*/ 2382386 h 2382386"/>
                  <a:gd name="connsiteX16" fmla="*/ 1395668 w 1395668"/>
                  <a:gd name="connsiteY16" fmla="*/ 2364889 h 2382386"/>
                  <a:gd name="connsiteX17" fmla="*/ 1395668 w 1395668"/>
                  <a:gd name="connsiteY17" fmla="*/ 2180747 h 2382386"/>
                  <a:gd name="connsiteX18" fmla="*/ 1191193 w 1395668"/>
                  <a:gd name="connsiteY18" fmla="*/ 2201351 h 238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5668" h="2382386">
                    <a:moveTo>
                      <a:pt x="1191193" y="2201351"/>
                    </a:moveTo>
                    <a:cubicBezTo>
                      <a:pt x="1054746" y="2201351"/>
                      <a:pt x="922461" y="2174683"/>
                      <a:pt x="798051" y="2122041"/>
                    </a:cubicBezTo>
                    <a:cubicBezTo>
                      <a:pt x="677773" y="2071179"/>
                      <a:pt x="569743" y="1998324"/>
                      <a:pt x="476888" y="1905469"/>
                    </a:cubicBezTo>
                    <a:cubicBezTo>
                      <a:pt x="384062" y="1812643"/>
                      <a:pt x="311208" y="1704583"/>
                      <a:pt x="260315" y="1584306"/>
                    </a:cubicBezTo>
                    <a:cubicBezTo>
                      <a:pt x="207703" y="1459925"/>
                      <a:pt x="181005" y="1327641"/>
                      <a:pt x="181005" y="1191193"/>
                    </a:cubicBezTo>
                    <a:cubicBezTo>
                      <a:pt x="181005" y="1054746"/>
                      <a:pt x="207673" y="922461"/>
                      <a:pt x="260315" y="798051"/>
                    </a:cubicBezTo>
                    <a:cubicBezTo>
                      <a:pt x="311178" y="677773"/>
                      <a:pt x="384032" y="569743"/>
                      <a:pt x="476888" y="476888"/>
                    </a:cubicBezTo>
                    <a:cubicBezTo>
                      <a:pt x="562081" y="391695"/>
                      <a:pt x="660125" y="323365"/>
                      <a:pt x="768637" y="273378"/>
                    </a:cubicBezTo>
                    <a:cubicBezTo>
                      <a:pt x="778351" y="268883"/>
                      <a:pt x="788125" y="264508"/>
                      <a:pt x="798051" y="260315"/>
                    </a:cubicBezTo>
                    <a:cubicBezTo>
                      <a:pt x="922461" y="207703"/>
                      <a:pt x="1054716" y="181005"/>
                      <a:pt x="1191193" y="181005"/>
                    </a:cubicBezTo>
                    <a:cubicBezTo>
                      <a:pt x="1260609" y="181005"/>
                      <a:pt x="1328908" y="187943"/>
                      <a:pt x="1395668" y="201639"/>
                    </a:cubicBezTo>
                    <a:lnTo>
                      <a:pt x="1395668" y="17557"/>
                    </a:lnTo>
                    <a:cubicBezTo>
                      <a:pt x="1329209" y="6064"/>
                      <a:pt x="1260910" y="0"/>
                      <a:pt x="1191193" y="0"/>
                    </a:cubicBezTo>
                    <a:cubicBezTo>
                      <a:pt x="1042407" y="0"/>
                      <a:pt x="899956" y="27302"/>
                      <a:pt x="768637" y="77138"/>
                    </a:cubicBezTo>
                    <a:cubicBezTo>
                      <a:pt x="319353" y="247615"/>
                      <a:pt x="0" y="682117"/>
                      <a:pt x="0" y="1191193"/>
                    </a:cubicBezTo>
                    <a:cubicBezTo>
                      <a:pt x="0" y="1849055"/>
                      <a:pt x="533301" y="2382386"/>
                      <a:pt x="1191193" y="2382386"/>
                    </a:cubicBezTo>
                    <a:cubicBezTo>
                      <a:pt x="1260910" y="2382386"/>
                      <a:pt x="1329240" y="2376383"/>
                      <a:pt x="1395668" y="2364889"/>
                    </a:cubicBezTo>
                    <a:lnTo>
                      <a:pt x="1395668" y="2180747"/>
                    </a:lnTo>
                    <a:cubicBezTo>
                      <a:pt x="1328908" y="2194413"/>
                      <a:pt x="1260578" y="2201351"/>
                      <a:pt x="1191193" y="2201351"/>
                    </a:cubicBezTo>
                    <a:close/>
                  </a:path>
                </a:pathLst>
              </a:custGeom>
              <a:solidFill>
                <a:schemeClr val="tx2"/>
              </a:solidFill>
              <a:ln w="3014" cap="flat">
                <a:noFill/>
                <a:prstDash val="solid"/>
                <a:miter/>
              </a:ln>
            </p:spPr>
            <p:txBody>
              <a:bodyPr rtlCol="0" anchor="ctr"/>
              <a:lstStyle/>
              <a:p>
                <a:endParaRPr lang="en-US" dirty="0"/>
              </a:p>
            </p:txBody>
          </p:sp>
        </p:grpSp>
      </p:grpSp>
      <p:sp>
        <p:nvSpPr>
          <p:cNvPr id="43" name="Title 42">
            <a:extLst>
              <a:ext uri="{FF2B5EF4-FFF2-40B4-BE49-F238E27FC236}">
                <a16:creationId xmlns:a16="http://schemas.microsoft.com/office/drawing/2014/main" id="{7919B8D7-7BC4-471E-A5D6-68CEFB69F3C8}"/>
              </a:ext>
            </a:extLst>
          </p:cNvPr>
          <p:cNvSpPr>
            <a:spLocks noGrp="1"/>
          </p:cNvSpPr>
          <p:nvPr>
            <p:ph type="title"/>
          </p:nvPr>
        </p:nvSpPr>
        <p:spPr>
          <a:xfrm>
            <a:off x="4038600" y="615940"/>
            <a:ext cx="4137262" cy="938778"/>
          </a:xfrm>
        </p:spPr>
        <p:txBody>
          <a:bodyPr/>
          <a:lstStyle/>
          <a:p>
            <a:r>
              <a:rPr lang="en-US" noProof="0" dirty="0"/>
              <a:t>Funding</a:t>
            </a:r>
            <a:endParaRPr lang="en-US" dirty="0"/>
          </a:p>
        </p:txBody>
      </p:sp>
      <p:sp>
        <p:nvSpPr>
          <p:cNvPr id="12" name="Text Placeholder 11">
            <a:extLst>
              <a:ext uri="{FF2B5EF4-FFF2-40B4-BE49-F238E27FC236}">
                <a16:creationId xmlns:a16="http://schemas.microsoft.com/office/drawing/2014/main" id="{D8AA6DF9-C0BD-4398-AE4D-694E20340FDA}"/>
              </a:ext>
            </a:extLst>
          </p:cNvPr>
          <p:cNvSpPr>
            <a:spLocks noGrp="1"/>
          </p:cNvSpPr>
          <p:nvPr>
            <p:ph type="body" sz="quarter" idx="21"/>
          </p:nvPr>
        </p:nvSpPr>
        <p:spPr>
          <a:xfrm>
            <a:off x="1101170" y="3079567"/>
            <a:ext cx="1200150" cy="1151632"/>
          </a:xfrm>
        </p:spPr>
        <p:txBody>
          <a:bodyPr/>
          <a:lstStyle/>
          <a:p>
            <a:r>
              <a:rPr lang="en-US" dirty="0"/>
              <a:t>12K</a:t>
            </a:r>
          </a:p>
        </p:txBody>
      </p:sp>
      <p:sp>
        <p:nvSpPr>
          <p:cNvPr id="39" name="Text Placeholder 38">
            <a:extLst>
              <a:ext uri="{FF2B5EF4-FFF2-40B4-BE49-F238E27FC236}">
                <a16:creationId xmlns:a16="http://schemas.microsoft.com/office/drawing/2014/main" id="{7BEC3CBF-D4C4-41EA-89B6-14BFFC46BFC2}"/>
              </a:ext>
            </a:extLst>
          </p:cNvPr>
          <p:cNvSpPr>
            <a:spLocks noGrp="1"/>
          </p:cNvSpPr>
          <p:nvPr>
            <p:ph type="body" sz="quarter" idx="27"/>
          </p:nvPr>
        </p:nvSpPr>
        <p:spPr>
          <a:xfrm>
            <a:off x="4010890" y="3079567"/>
            <a:ext cx="1223858" cy="1151632"/>
          </a:xfrm>
        </p:spPr>
        <p:txBody>
          <a:bodyPr/>
          <a:lstStyle/>
          <a:p>
            <a:r>
              <a:rPr lang="en-US" dirty="0"/>
              <a:t>32K</a:t>
            </a:r>
          </a:p>
        </p:txBody>
      </p:sp>
      <p:sp>
        <p:nvSpPr>
          <p:cNvPr id="40" name="Text Placeholder 39">
            <a:extLst>
              <a:ext uri="{FF2B5EF4-FFF2-40B4-BE49-F238E27FC236}">
                <a16:creationId xmlns:a16="http://schemas.microsoft.com/office/drawing/2014/main" id="{000229AD-941F-484C-83A3-4C77A6C94E24}"/>
              </a:ext>
            </a:extLst>
          </p:cNvPr>
          <p:cNvSpPr>
            <a:spLocks noGrp="1"/>
          </p:cNvSpPr>
          <p:nvPr>
            <p:ph type="body" sz="quarter" idx="28"/>
          </p:nvPr>
        </p:nvSpPr>
        <p:spPr>
          <a:xfrm>
            <a:off x="6988252" y="3079567"/>
            <a:ext cx="1187610" cy="1151632"/>
          </a:xfrm>
        </p:spPr>
        <p:txBody>
          <a:bodyPr/>
          <a:lstStyle/>
          <a:p>
            <a:r>
              <a:rPr lang="en-US" dirty="0"/>
              <a:t>14K</a:t>
            </a:r>
          </a:p>
        </p:txBody>
      </p:sp>
      <p:sp>
        <p:nvSpPr>
          <p:cNvPr id="41" name="Text Placeholder 40">
            <a:extLst>
              <a:ext uri="{FF2B5EF4-FFF2-40B4-BE49-F238E27FC236}">
                <a16:creationId xmlns:a16="http://schemas.microsoft.com/office/drawing/2014/main" id="{B9C9BDF3-EB4B-4EAD-A073-2797175399A8}"/>
              </a:ext>
            </a:extLst>
          </p:cNvPr>
          <p:cNvSpPr>
            <a:spLocks noGrp="1"/>
          </p:cNvSpPr>
          <p:nvPr>
            <p:ph type="body" sz="quarter" idx="29"/>
          </p:nvPr>
        </p:nvSpPr>
        <p:spPr>
          <a:xfrm>
            <a:off x="9879382" y="3079567"/>
            <a:ext cx="1211785" cy="1151632"/>
          </a:xfrm>
        </p:spPr>
        <p:txBody>
          <a:bodyPr/>
          <a:lstStyle/>
          <a:p>
            <a:r>
              <a:rPr lang="en-US" dirty="0"/>
              <a:t>82K</a:t>
            </a:r>
          </a:p>
        </p:txBody>
      </p:sp>
      <p:sp>
        <p:nvSpPr>
          <p:cNvPr id="59" name="Text Placeholder 58">
            <a:extLst>
              <a:ext uri="{FF2B5EF4-FFF2-40B4-BE49-F238E27FC236}">
                <a16:creationId xmlns:a16="http://schemas.microsoft.com/office/drawing/2014/main" id="{A54F40EB-5C30-4E2E-B7B6-59FF654C3061}"/>
              </a:ext>
            </a:extLst>
          </p:cNvPr>
          <p:cNvSpPr>
            <a:spLocks noGrp="1"/>
          </p:cNvSpPr>
          <p:nvPr>
            <p:ph type="body" sz="quarter" idx="16"/>
          </p:nvPr>
        </p:nvSpPr>
        <p:spPr>
          <a:xfrm>
            <a:off x="510458" y="4524194"/>
            <a:ext cx="2381574" cy="632643"/>
          </a:xfrm>
        </p:spPr>
        <p:txBody>
          <a:bodyPr/>
          <a:lstStyle/>
          <a:p>
            <a:r>
              <a:rPr lang="en-ZA" dirty="0"/>
              <a:t>Campaigns​</a:t>
            </a:r>
          </a:p>
        </p:txBody>
      </p:sp>
      <p:sp>
        <p:nvSpPr>
          <p:cNvPr id="60" name="Text Placeholder 59">
            <a:extLst>
              <a:ext uri="{FF2B5EF4-FFF2-40B4-BE49-F238E27FC236}">
                <a16:creationId xmlns:a16="http://schemas.microsoft.com/office/drawing/2014/main" id="{540AC221-87EA-4804-BF53-F5136A0A106C}"/>
              </a:ext>
            </a:extLst>
          </p:cNvPr>
          <p:cNvSpPr>
            <a:spLocks noGrp="1"/>
          </p:cNvSpPr>
          <p:nvPr>
            <p:ph type="body" sz="quarter" idx="26"/>
          </p:nvPr>
        </p:nvSpPr>
        <p:spPr>
          <a:xfrm>
            <a:off x="510458" y="5156838"/>
            <a:ext cx="2381574" cy="905378"/>
          </a:xfrm>
        </p:spPr>
        <p:txBody>
          <a:bodyPr/>
          <a:lstStyle/>
          <a:p>
            <a:r>
              <a:rPr lang="en-ZA" dirty="0"/>
              <a:t>Revenue obtained from online campaigns and door-to-door sales</a:t>
            </a:r>
            <a:r>
              <a:rPr lang="en-US" dirty="0"/>
              <a:t>​</a:t>
            </a:r>
          </a:p>
        </p:txBody>
      </p:sp>
      <p:sp>
        <p:nvSpPr>
          <p:cNvPr id="174" name="Text Placeholder 173">
            <a:extLst>
              <a:ext uri="{FF2B5EF4-FFF2-40B4-BE49-F238E27FC236}">
                <a16:creationId xmlns:a16="http://schemas.microsoft.com/office/drawing/2014/main" id="{7921C900-A73D-4B17-B068-19F174312EB2}"/>
              </a:ext>
            </a:extLst>
          </p:cNvPr>
          <p:cNvSpPr>
            <a:spLocks noGrp="1"/>
          </p:cNvSpPr>
          <p:nvPr>
            <p:ph type="body" sz="quarter" idx="31"/>
          </p:nvPr>
        </p:nvSpPr>
        <p:spPr>
          <a:xfrm>
            <a:off x="3432032" y="4524194"/>
            <a:ext cx="2381574" cy="632643"/>
          </a:xfrm>
        </p:spPr>
        <p:txBody>
          <a:bodyPr/>
          <a:lstStyle/>
          <a:p>
            <a:r>
              <a:rPr lang="en-ZA" dirty="0"/>
              <a:t>Angel investments</a:t>
            </a:r>
            <a:r>
              <a:rPr lang="en-US" dirty="0"/>
              <a:t>​</a:t>
            </a:r>
          </a:p>
        </p:txBody>
      </p:sp>
      <p:sp>
        <p:nvSpPr>
          <p:cNvPr id="173" name="Text Placeholder 172">
            <a:extLst>
              <a:ext uri="{FF2B5EF4-FFF2-40B4-BE49-F238E27FC236}">
                <a16:creationId xmlns:a16="http://schemas.microsoft.com/office/drawing/2014/main" id="{EFE741DC-71C6-4244-BA95-4778F605A2F2}"/>
              </a:ext>
            </a:extLst>
          </p:cNvPr>
          <p:cNvSpPr>
            <a:spLocks noGrp="1"/>
          </p:cNvSpPr>
          <p:nvPr>
            <p:ph type="body" sz="quarter" idx="30"/>
          </p:nvPr>
        </p:nvSpPr>
        <p:spPr>
          <a:xfrm>
            <a:off x="3432032" y="5156837"/>
            <a:ext cx="2381574" cy="905378"/>
          </a:xfrm>
        </p:spPr>
        <p:txBody>
          <a:bodyPr/>
          <a:lstStyle/>
          <a:p>
            <a:r>
              <a:rPr lang="en-ZA" dirty="0"/>
              <a:t>Amount obtained through other investors</a:t>
            </a:r>
          </a:p>
        </p:txBody>
      </p:sp>
      <p:sp>
        <p:nvSpPr>
          <p:cNvPr id="176" name="Text Placeholder 175">
            <a:extLst>
              <a:ext uri="{FF2B5EF4-FFF2-40B4-BE49-F238E27FC236}">
                <a16:creationId xmlns:a16="http://schemas.microsoft.com/office/drawing/2014/main" id="{1709800F-4CBF-40EB-9D83-D03CDBD5A449}"/>
              </a:ext>
            </a:extLst>
          </p:cNvPr>
          <p:cNvSpPr>
            <a:spLocks noGrp="1"/>
          </p:cNvSpPr>
          <p:nvPr>
            <p:ph type="body" sz="quarter" idx="33"/>
          </p:nvPr>
        </p:nvSpPr>
        <p:spPr>
          <a:xfrm>
            <a:off x="6391270" y="4524194"/>
            <a:ext cx="2381574" cy="632643"/>
          </a:xfrm>
        </p:spPr>
        <p:txBody>
          <a:bodyPr/>
          <a:lstStyle/>
          <a:p>
            <a:r>
              <a:rPr lang="en-US" dirty="0"/>
              <a:t>Cash</a:t>
            </a:r>
          </a:p>
        </p:txBody>
      </p:sp>
      <p:sp>
        <p:nvSpPr>
          <p:cNvPr id="175" name="Text Placeholder 174">
            <a:extLst>
              <a:ext uri="{FF2B5EF4-FFF2-40B4-BE49-F238E27FC236}">
                <a16:creationId xmlns:a16="http://schemas.microsoft.com/office/drawing/2014/main" id="{C3B61E0C-E17F-49AA-9B3E-3BA70A98EF7F}"/>
              </a:ext>
            </a:extLst>
          </p:cNvPr>
          <p:cNvSpPr>
            <a:spLocks noGrp="1"/>
          </p:cNvSpPr>
          <p:nvPr>
            <p:ph type="body" sz="quarter" idx="32"/>
          </p:nvPr>
        </p:nvSpPr>
        <p:spPr>
          <a:xfrm>
            <a:off x="6391270" y="5157592"/>
            <a:ext cx="2381574" cy="905378"/>
          </a:xfrm>
        </p:spPr>
        <p:txBody>
          <a:bodyPr/>
          <a:lstStyle/>
          <a:p>
            <a:r>
              <a:rPr lang="en-ZA" noProof="1"/>
              <a:t>Liquid cash we</a:t>
            </a:r>
          </a:p>
          <a:p>
            <a:r>
              <a:rPr lang="en-ZA" noProof="1"/>
              <a:t>have on hand</a:t>
            </a:r>
          </a:p>
        </p:txBody>
      </p:sp>
      <p:sp>
        <p:nvSpPr>
          <p:cNvPr id="178" name="Text Placeholder 177">
            <a:extLst>
              <a:ext uri="{FF2B5EF4-FFF2-40B4-BE49-F238E27FC236}">
                <a16:creationId xmlns:a16="http://schemas.microsoft.com/office/drawing/2014/main" id="{56677E9F-D78E-49FE-8D9A-9449AADABA65}"/>
              </a:ext>
            </a:extLst>
          </p:cNvPr>
          <p:cNvSpPr>
            <a:spLocks noGrp="1"/>
          </p:cNvSpPr>
          <p:nvPr>
            <p:ph type="body" sz="quarter" idx="35"/>
          </p:nvPr>
        </p:nvSpPr>
        <p:spPr>
          <a:xfrm>
            <a:off x="9294487" y="4524194"/>
            <a:ext cx="2381574" cy="632643"/>
          </a:xfrm>
        </p:spPr>
        <p:txBody>
          <a:bodyPr/>
          <a:lstStyle/>
          <a:p>
            <a:r>
              <a:rPr lang="en-US" dirty="0"/>
              <a:t>Shares</a:t>
            </a:r>
          </a:p>
        </p:txBody>
      </p:sp>
      <p:sp>
        <p:nvSpPr>
          <p:cNvPr id="177" name="Text Placeholder 176">
            <a:extLst>
              <a:ext uri="{FF2B5EF4-FFF2-40B4-BE49-F238E27FC236}">
                <a16:creationId xmlns:a16="http://schemas.microsoft.com/office/drawing/2014/main" id="{96D74C1D-F10E-4B71-A8A2-0D96DA897F52}"/>
              </a:ext>
            </a:extLst>
          </p:cNvPr>
          <p:cNvSpPr>
            <a:spLocks noGrp="1"/>
          </p:cNvSpPr>
          <p:nvPr>
            <p:ph type="body" sz="quarter" idx="34"/>
          </p:nvPr>
        </p:nvSpPr>
        <p:spPr>
          <a:xfrm>
            <a:off x="9294487" y="5166170"/>
            <a:ext cx="2381574" cy="905378"/>
          </a:xfrm>
        </p:spPr>
        <p:txBody>
          <a:bodyPr/>
          <a:lstStyle/>
          <a:p>
            <a:r>
              <a:rPr lang="en-ZA" dirty="0"/>
              <a:t>Number of shares converted into USD</a:t>
            </a:r>
          </a:p>
        </p:txBody>
      </p:sp>
      <p:sp>
        <p:nvSpPr>
          <p:cNvPr id="2" name="Date Placeholder 1">
            <a:extLst>
              <a:ext uri="{FF2B5EF4-FFF2-40B4-BE49-F238E27FC236}">
                <a16:creationId xmlns:a16="http://schemas.microsoft.com/office/drawing/2014/main" id="{2E3D7F3B-BFF0-4F68-B925-3A035F540F7F}"/>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584CF1CC-73DC-4A58-B699-AD39463BDAC1}"/>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4DC126C4-6479-4242-A2D2-B70DD6972F1A}"/>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42</a:t>
            </a:fld>
            <a:endParaRPr lang="en-US" dirty="0"/>
          </a:p>
        </p:txBody>
      </p:sp>
    </p:spTree>
    <p:extLst>
      <p:ext uri="{BB962C8B-B14F-4D97-AF65-F5344CB8AC3E}">
        <p14:creationId xmlns:p14="http://schemas.microsoft.com/office/powerpoint/2010/main" val="5980636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4CD4EC34-A56A-4AFF-967C-7826E8491850}"/>
              </a:ext>
            </a:extLst>
          </p:cNvPr>
          <p:cNvSpPr>
            <a:spLocks noGrp="1"/>
          </p:cNvSpPr>
          <p:nvPr>
            <p:ph type="title"/>
          </p:nvPr>
        </p:nvSpPr>
        <p:spPr>
          <a:xfrm>
            <a:off x="1186544" y="-1"/>
            <a:ext cx="3944790" cy="1845127"/>
          </a:xfrm>
        </p:spPr>
        <p:txBody>
          <a:bodyPr/>
          <a:lstStyle/>
          <a:p>
            <a:r>
              <a:rPr lang="en-US" noProof="0" dirty="0"/>
              <a:t>summary</a:t>
            </a:r>
            <a:endParaRPr lang="en-US" dirty="0"/>
          </a:p>
        </p:txBody>
      </p:sp>
      <p:pic>
        <p:nvPicPr>
          <p:cNvPr id="12" name="Picture Placeholder 11" descr="A high angle view of a plantation">
            <a:extLst>
              <a:ext uri="{FF2B5EF4-FFF2-40B4-BE49-F238E27FC236}">
                <a16:creationId xmlns:a16="http://schemas.microsoft.com/office/drawing/2014/main" id="{86DB35FE-DA40-47CA-AC01-10AFBE90D47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1845128"/>
            <a:ext cx="12192000" cy="5012871"/>
          </a:xfrm>
        </p:spPr>
      </p:pic>
      <p:sp>
        <p:nvSpPr>
          <p:cNvPr id="2" name="Date Placeholder 1">
            <a:extLst>
              <a:ext uri="{FF2B5EF4-FFF2-40B4-BE49-F238E27FC236}">
                <a16:creationId xmlns:a16="http://schemas.microsoft.com/office/drawing/2014/main" id="{72D2BFB9-EF4C-43BD-82AF-44BB97E87417}"/>
              </a:ext>
            </a:extLst>
          </p:cNvPr>
          <p:cNvSpPr>
            <a:spLocks noGrp="1"/>
          </p:cNvSpPr>
          <p:nvPr>
            <p:ph type="dt" sz="half" idx="10"/>
          </p:nvPr>
        </p:nvSpPr>
        <p:spPr>
          <a:xfrm>
            <a:off x="838200" y="6356350"/>
            <a:ext cx="2743200" cy="365125"/>
          </a:xfrm>
        </p:spPr>
        <p:txBody>
          <a:bodyPr/>
          <a:lstStyle/>
          <a:p>
            <a:r>
              <a:rPr lang="en-US" dirty="0"/>
              <a:t>20XX</a:t>
            </a:r>
          </a:p>
        </p:txBody>
      </p:sp>
      <p:sp>
        <p:nvSpPr>
          <p:cNvPr id="21" name="Text Placeholder 20">
            <a:extLst>
              <a:ext uri="{FF2B5EF4-FFF2-40B4-BE49-F238E27FC236}">
                <a16:creationId xmlns:a16="http://schemas.microsoft.com/office/drawing/2014/main" id="{1ACAAE1E-C644-4F5F-B013-E7D2D2C82E71}"/>
              </a:ext>
            </a:extLst>
          </p:cNvPr>
          <p:cNvSpPr>
            <a:spLocks noGrp="1"/>
          </p:cNvSpPr>
          <p:nvPr>
            <p:ph type="body" sz="quarter" idx="16"/>
          </p:nvPr>
        </p:nvSpPr>
        <p:spPr>
          <a:xfrm>
            <a:off x="5627913" y="0"/>
            <a:ext cx="6564087" cy="3614737"/>
          </a:xfrm>
        </p:spPr>
        <p:txBody>
          <a:bodyPr/>
          <a:lstStyle/>
          <a:p>
            <a:r>
              <a:rPr lang="en-US" dirty="0"/>
              <a:t>At Contoso, we believe in giving 110%. By using ethical farming methods, we help farming communities grow organically and foster a consumer first mindset. We thrive because of our market knowledge and a great team behind our product. As our CEO says, "Efficiencies will come from proactively transforming how we do business."</a:t>
            </a:r>
          </a:p>
        </p:txBody>
      </p:sp>
      <p:sp>
        <p:nvSpPr>
          <p:cNvPr id="3" name="Footer Placeholder 2">
            <a:extLst>
              <a:ext uri="{FF2B5EF4-FFF2-40B4-BE49-F238E27FC236}">
                <a16:creationId xmlns:a16="http://schemas.microsoft.com/office/drawing/2014/main" id="{CEAB7E33-6C5A-49D2-AA9F-51E7DEA11D3B}"/>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F0D5A82B-E666-4FD6-A993-84ED558D3B3A}"/>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43</a:t>
            </a:fld>
            <a:endParaRPr lang="en-US" dirty="0"/>
          </a:p>
        </p:txBody>
      </p:sp>
    </p:spTree>
    <p:extLst>
      <p:ext uri="{BB962C8B-B14F-4D97-AF65-F5344CB8AC3E}">
        <p14:creationId xmlns:p14="http://schemas.microsoft.com/office/powerpoint/2010/main" val="2046194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8B0A0B61-E44C-4C98-A84B-B96C81DA5816}"/>
              </a:ext>
            </a:extLst>
          </p:cNvPr>
          <p:cNvSpPr>
            <a:spLocks noGrp="1"/>
          </p:cNvSpPr>
          <p:nvPr>
            <p:ph type="title"/>
          </p:nvPr>
        </p:nvSpPr>
        <p:spPr>
          <a:xfrm>
            <a:off x="1486566" y="3035081"/>
            <a:ext cx="2341256" cy="640698"/>
          </a:xfrm>
        </p:spPr>
        <p:txBody>
          <a:bodyPr/>
          <a:lstStyle/>
          <a:p>
            <a:r>
              <a:rPr lang="en-US" noProof="0" dirty="0"/>
              <a:t>Thank you</a:t>
            </a:r>
            <a:endParaRPr lang="en-US" dirty="0"/>
          </a:p>
        </p:txBody>
      </p:sp>
      <p:sp>
        <p:nvSpPr>
          <p:cNvPr id="9" name="Text Placeholder 8">
            <a:extLst>
              <a:ext uri="{FF2B5EF4-FFF2-40B4-BE49-F238E27FC236}">
                <a16:creationId xmlns:a16="http://schemas.microsoft.com/office/drawing/2014/main" id="{0BF8A3EA-3C0A-457C-ACBD-FA9FBF4DCB9F}"/>
              </a:ext>
            </a:extLst>
          </p:cNvPr>
          <p:cNvSpPr>
            <a:spLocks noGrp="1"/>
          </p:cNvSpPr>
          <p:nvPr>
            <p:ph type="body" sz="quarter" idx="14"/>
          </p:nvPr>
        </p:nvSpPr>
        <p:spPr>
          <a:xfrm>
            <a:off x="1704805" y="3959761"/>
            <a:ext cx="2879477" cy="1790164"/>
          </a:xfrm>
        </p:spPr>
        <p:txBody>
          <a:bodyPr/>
          <a:lstStyle/>
          <a:p>
            <a:r>
              <a:rPr lang="pt-BR" dirty="0"/>
              <a:t>Mirjam Nilsson​​</a:t>
            </a:r>
          </a:p>
          <a:p>
            <a:endParaRPr lang="pt-BR" dirty="0"/>
          </a:p>
          <a:p>
            <a:r>
              <a:rPr lang="pt-BR" dirty="0"/>
              <a:t>206-555-0146​</a:t>
            </a:r>
          </a:p>
          <a:p>
            <a:endParaRPr lang="pt-BR" dirty="0"/>
          </a:p>
          <a:p>
            <a:r>
              <a:rPr lang="pt-BR" dirty="0"/>
              <a:t>mirjam@contoso.com​</a:t>
            </a:r>
          </a:p>
          <a:p>
            <a:endParaRPr lang="pt-BR" dirty="0"/>
          </a:p>
          <a:p>
            <a:r>
              <a:rPr lang="pt-BR" dirty="0"/>
              <a:t>www.contoso.com​</a:t>
            </a:r>
            <a:endParaRPr lang="en-US" dirty="0"/>
          </a:p>
        </p:txBody>
      </p:sp>
      <p:sp>
        <p:nvSpPr>
          <p:cNvPr id="2" name="Date Placeholder 1">
            <a:extLst>
              <a:ext uri="{FF2B5EF4-FFF2-40B4-BE49-F238E27FC236}">
                <a16:creationId xmlns:a16="http://schemas.microsoft.com/office/drawing/2014/main" id="{2790CE37-04F9-4227-B00E-A878A9056DA7}"/>
              </a:ext>
            </a:extLst>
          </p:cNvPr>
          <p:cNvSpPr>
            <a:spLocks noGrp="1"/>
          </p:cNvSpPr>
          <p:nvPr>
            <p:ph type="dt" sz="half" idx="10"/>
          </p:nvPr>
        </p:nvSpPr>
        <p:spPr>
          <a:xfrm>
            <a:off x="838200" y="6356350"/>
            <a:ext cx="2743200" cy="365125"/>
          </a:xfrm>
        </p:spPr>
        <p:txBody>
          <a:bodyPr/>
          <a:lstStyle/>
          <a:p>
            <a:r>
              <a:rPr lang="en-US" dirty="0"/>
              <a:t>20XX</a:t>
            </a:r>
          </a:p>
        </p:txBody>
      </p:sp>
      <p:pic>
        <p:nvPicPr>
          <p:cNvPr id="18" name="Picture Placeholder 15" descr="A picture of a field of grass sprouting">
            <a:extLst>
              <a:ext uri="{FF2B5EF4-FFF2-40B4-BE49-F238E27FC236}">
                <a16:creationId xmlns:a16="http://schemas.microsoft.com/office/drawing/2014/main" id="{594B2289-B469-43CF-B394-071C6B0A4DD5}"/>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5511344" y="0"/>
            <a:ext cx="6680656" cy="6858000"/>
          </a:xfrm>
        </p:spPr>
      </p:pic>
      <p:sp>
        <p:nvSpPr>
          <p:cNvPr id="3" name="Footer Placeholder 2">
            <a:extLst>
              <a:ext uri="{FF2B5EF4-FFF2-40B4-BE49-F238E27FC236}">
                <a16:creationId xmlns:a16="http://schemas.microsoft.com/office/drawing/2014/main" id="{45AB52D9-2BE1-41EE-B28C-4DEDAEFD750F}"/>
              </a:ext>
            </a:extLst>
          </p:cNvPr>
          <p:cNvSpPr>
            <a:spLocks noGrp="1"/>
          </p:cNvSpPr>
          <p:nvPr>
            <p:ph type="ftr" sz="quarter" idx="3"/>
          </p:nvPr>
        </p:nvSpPr>
        <p:spPr>
          <a:xfrm>
            <a:off x="6473608" y="6356350"/>
            <a:ext cx="27432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D48E7CB9-A0ED-4EB9-BBDE-0C1004C498B9}"/>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44</a:t>
            </a:fld>
            <a:endParaRPr lang="en-US" dirty="0"/>
          </a:p>
        </p:txBody>
      </p:sp>
    </p:spTree>
    <p:extLst>
      <p:ext uri="{BB962C8B-B14F-4D97-AF65-F5344CB8AC3E}">
        <p14:creationId xmlns:p14="http://schemas.microsoft.com/office/powerpoint/2010/main" val="1851646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9FBC2-9321-F90E-8F72-B3192600BE91}"/>
              </a:ext>
            </a:extLst>
          </p:cNvPr>
          <p:cNvSpPr>
            <a:spLocks noGrp="1"/>
          </p:cNvSpPr>
          <p:nvPr>
            <p:ph type="title"/>
          </p:nvPr>
        </p:nvSpPr>
        <p:spPr>
          <a:xfrm>
            <a:off x="423966" y="597993"/>
            <a:ext cx="6602909" cy="621208"/>
          </a:xfrm>
        </p:spPr>
        <p:txBody>
          <a:bodyPr/>
          <a:lstStyle/>
          <a:p>
            <a:pPr algn="l"/>
            <a:r>
              <a:rPr lang="en-US" dirty="0"/>
              <a:t>Process: School Notebook Demo</a:t>
            </a:r>
          </a:p>
        </p:txBody>
      </p:sp>
      <p:sp>
        <p:nvSpPr>
          <p:cNvPr id="17" name="Slide Number Placeholder 16">
            <a:extLst>
              <a:ext uri="{FF2B5EF4-FFF2-40B4-BE49-F238E27FC236}">
                <a16:creationId xmlns:a16="http://schemas.microsoft.com/office/drawing/2014/main" id="{91CFFAC4-19DE-6A46-3AD0-5D0E5492DEB0}"/>
              </a:ext>
            </a:extLst>
          </p:cNvPr>
          <p:cNvSpPr>
            <a:spLocks noGrp="1"/>
          </p:cNvSpPr>
          <p:nvPr>
            <p:ph type="sldNum" sz="quarter" idx="4"/>
          </p:nvPr>
        </p:nvSpPr>
        <p:spPr/>
        <p:txBody>
          <a:bodyPr/>
          <a:lstStyle/>
          <a:p>
            <a:fld id="{EA87306C-81BA-4795-A5CA-9392456A8C1E}" type="slidenum">
              <a:rPr lang="en-US" smtClean="0"/>
              <a:pPr/>
              <a:t>5</a:t>
            </a:fld>
            <a:endParaRPr lang="en-US" dirty="0"/>
          </a:p>
        </p:txBody>
      </p:sp>
      <p:pic>
        <p:nvPicPr>
          <p:cNvPr id="21" name="Picture 20">
            <a:extLst>
              <a:ext uri="{FF2B5EF4-FFF2-40B4-BE49-F238E27FC236}">
                <a16:creationId xmlns:a16="http://schemas.microsoft.com/office/drawing/2014/main" id="{EB6B9753-EE2C-58B3-7F71-458F5C098F95}"/>
              </a:ext>
            </a:extLst>
          </p:cNvPr>
          <p:cNvPicPr>
            <a:picLocks noChangeAspect="1"/>
          </p:cNvPicPr>
          <p:nvPr/>
        </p:nvPicPr>
        <p:blipFill>
          <a:blip r:embed="rId3"/>
          <a:stretch>
            <a:fillRect/>
          </a:stretch>
        </p:blipFill>
        <p:spPr>
          <a:xfrm>
            <a:off x="6736080" y="136525"/>
            <a:ext cx="4947803" cy="1850272"/>
          </a:xfrm>
          <a:prstGeom prst="rect">
            <a:avLst/>
          </a:prstGeom>
        </p:spPr>
      </p:pic>
      <p:pic>
        <p:nvPicPr>
          <p:cNvPr id="6" name="Picture 5">
            <a:extLst>
              <a:ext uri="{FF2B5EF4-FFF2-40B4-BE49-F238E27FC236}">
                <a16:creationId xmlns:a16="http://schemas.microsoft.com/office/drawing/2014/main" id="{B9ADA31E-F473-0D5C-0021-301E3BDA7D54}"/>
              </a:ext>
            </a:extLst>
          </p:cNvPr>
          <p:cNvPicPr>
            <a:picLocks noChangeAspect="1"/>
          </p:cNvPicPr>
          <p:nvPr/>
        </p:nvPicPr>
        <p:blipFill>
          <a:blip r:embed="rId4"/>
          <a:stretch>
            <a:fillRect/>
          </a:stretch>
        </p:blipFill>
        <p:spPr>
          <a:xfrm>
            <a:off x="113257" y="1986797"/>
            <a:ext cx="5849166" cy="3934374"/>
          </a:xfrm>
          <a:prstGeom prst="rect">
            <a:avLst/>
          </a:prstGeom>
        </p:spPr>
      </p:pic>
      <p:pic>
        <p:nvPicPr>
          <p:cNvPr id="8" name="Picture 7">
            <a:extLst>
              <a:ext uri="{FF2B5EF4-FFF2-40B4-BE49-F238E27FC236}">
                <a16:creationId xmlns:a16="http://schemas.microsoft.com/office/drawing/2014/main" id="{C7A20CB3-85A2-4573-2783-66D0F2797C9D}"/>
              </a:ext>
            </a:extLst>
          </p:cNvPr>
          <p:cNvPicPr>
            <a:picLocks noChangeAspect="1"/>
          </p:cNvPicPr>
          <p:nvPr/>
        </p:nvPicPr>
        <p:blipFill>
          <a:blip r:embed="rId5"/>
          <a:stretch>
            <a:fillRect/>
          </a:stretch>
        </p:blipFill>
        <p:spPr>
          <a:xfrm>
            <a:off x="2945621" y="2718317"/>
            <a:ext cx="6300757" cy="3569736"/>
          </a:xfrm>
          <a:prstGeom prst="rect">
            <a:avLst/>
          </a:prstGeom>
        </p:spPr>
      </p:pic>
      <p:pic>
        <p:nvPicPr>
          <p:cNvPr id="10" name="Picture 9">
            <a:extLst>
              <a:ext uri="{FF2B5EF4-FFF2-40B4-BE49-F238E27FC236}">
                <a16:creationId xmlns:a16="http://schemas.microsoft.com/office/drawing/2014/main" id="{EEDC2710-8200-7112-3649-DB7C68EE13CC}"/>
              </a:ext>
            </a:extLst>
          </p:cNvPr>
          <p:cNvPicPr>
            <a:picLocks noChangeAspect="1"/>
          </p:cNvPicPr>
          <p:nvPr/>
        </p:nvPicPr>
        <p:blipFill rotWithShape="1">
          <a:blip r:embed="rId6"/>
          <a:srcRect l="3525"/>
          <a:stretch/>
        </p:blipFill>
        <p:spPr>
          <a:xfrm>
            <a:off x="5516880" y="4767455"/>
            <a:ext cx="6548582" cy="1337798"/>
          </a:xfrm>
          <a:prstGeom prst="rect">
            <a:avLst/>
          </a:prstGeom>
        </p:spPr>
      </p:pic>
    </p:spTree>
    <p:extLst>
      <p:ext uri="{BB962C8B-B14F-4D97-AF65-F5344CB8AC3E}">
        <p14:creationId xmlns:p14="http://schemas.microsoft.com/office/powerpoint/2010/main" val="188599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9FBC2-9321-F90E-8F72-B3192600BE91}"/>
              </a:ext>
            </a:extLst>
          </p:cNvPr>
          <p:cNvSpPr>
            <a:spLocks noGrp="1"/>
          </p:cNvSpPr>
          <p:nvPr>
            <p:ph type="title"/>
          </p:nvPr>
        </p:nvSpPr>
        <p:spPr>
          <a:xfrm>
            <a:off x="423967" y="597993"/>
            <a:ext cx="5257800" cy="621208"/>
          </a:xfrm>
        </p:spPr>
        <p:txBody>
          <a:bodyPr/>
          <a:lstStyle/>
          <a:p>
            <a:pPr algn="l"/>
            <a:r>
              <a:rPr lang="en-US" dirty="0"/>
              <a:t>Process Overview</a:t>
            </a:r>
          </a:p>
        </p:txBody>
      </p:sp>
      <p:sp>
        <p:nvSpPr>
          <p:cNvPr id="17" name="Slide Number Placeholder 16">
            <a:extLst>
              <a:ext uri="{FF2B5EF4-FFF2-40B4-BE49-F238E27FC236}">
                <a16:creationId xmlns:a16="http://schemas.microsoft.com/office/drawing/2014/main" id="{91CFFAC4-19DE-6A46-3AD0-5D0E5492DEB0}"/>
              </a:ext>
            </a:extLst>
          </p:cNvPr>
          <p:cNvSpPr>
            <a:spLocks noGrp="1"/>
          </p:cNvSpPr>
          <p:nvPr>
            <p:ph type="sldNum" sz="quarter" idx="4"/>
          </p:nvPr>
        </p:nvSpPr>
        <p:spPr/>
        <p:txBody>
          <a:bodyPr/>
          <a:lstStyle/>
          <a:p>
            <a:fld id="{EA87306C-81BA-4795-A5CA-9392456A8C1E}" type="slidenum">
              <a:rPr lang="en-US" smtClean="0"/>
              <a:pPr/>
              <a:t>6</a:t>
            </a:fld>
            <a:endParaRPr lang="en-US" dirty="0"/>
          </a:p>
        </p:txBody>
      </p:sp>
      <p:pic>
        <p:nvPicPr>
          <p:cNvPr id="21" name="Picture 20">
            <a:extLst>
              <a:ext uri="{FF2B5EF4-FFF2-40B4-BE49-F238E27FC236}">
                <a16:creationId xmlns:a16="http://schemas.microsoft.com/office/drawing/2014/main" id="{EB6B9753-EE2C-58B3-7F71-458F5C098F95}"/>
              </a:ext>
            </a:extLst>
          </p:cNvPr>
          <p:cNvPicPr>
            <a:picLocks noChangeAspect="1"/>
          </p:cNvPicPr>
          <p:nvPr/>
        </p:nvPicPr>
        <p:blipFill>
          <a:blip r:embed="rId2"/>
          <a:stretch>
            <a:fillRect/>
          </a:stretch>
        </p:blipFill>
        <p:spPr>
          <a:xfrm>
            <a:off x="6571044" y="136525"/>
            <a:ext cx="5257800" cy="1966198"/>
          </a:xfrm>
          <a:prstGeom prst="rect">
            <a:avLst/>
          </a:prstGeom>
        </p:spPr>
      </p:pic>
      <p:pic>
        <p:nvPicPr>
          <p:cNvPr id="23" name="Picture 22">
            <a:extLst>
              <a:ext uri="{FF2B5EF4-FFF2-40B4-BE49-F238E27FC236}">
                <a16:creationId xmlns:a16="http://schemas.microsoft.com/office/drawing/2014/main" id="{1705BA08-26A9-84B9-5AAF-2210E589EF2D}"/>
              </a:ext>
            </a:extLst>
          </p:cNvPr>
          <p:cNvPicPr>
            <a:picLocks noChangeAspect="1"/>
          </p:cNvPicPr>
          <p:nvPr/>
        </p:nvPicPr>
        <p:blipFill rotWithShape="1">
          <a:blip r:embed="rId2"/>
          <a:srcRect b="66890"/>
          <a:stretch/>
        </p:blipFill>
        <p:spPr>
          <a:xfrm>
            <a:off x="1523362" y="2286837"/>
            <a:ext cx="9145276" cy="1132331"/>
          </a:xfrm>
          <a:prstGeom prst="rect">
            <a:avLst/>
          </a:prstGeom>
        </p:spPr>
      </p:pic>
      <p:graphicFrame>
        <p:nvGraphicFramePr>
          <p:cNvPr id="48" name="Diagram 47">
            <a:extLst>
              <a:ext uri="{FF2B5EF4-FFF2-40B4-BE49-F238E27FC236}">
                <a16:creationId xmlns:a16="http://schemas.microsoft.com/office/drawing/2014/main" id="{2705D4F1-0D5A-6C1A-A885-7B5EB972A68C}"/>
              </a:ext>
            </a:extLst>
          </p:cNvPr>
          <p:cNvGraphicFramePr/>
          <p:nvPr/>
        </p:nvGraphicFramePr>
        <p:xfrm>
          <a:off x="660400" y="3429000"/>
          <a:ext cx="10853174" cy="29273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78663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59AE-4788-B4F6-9670-B51E64A5835F}"/>
              </a:ext>
            </a:extLst>
          </p:cNvPr>
          <p:cNvSpPr>
            <a:spLocks noGrp="1"/>
          </p:cNvSpPr>
          <p:nvPr>
            <p:ph type="title"/>
          </p:nvPr>
        </p:nvSpPr>
        <p:spPr>
          <a:xfrm>
            <a:off x="838200" y="597993"/>
            <a:ext cx="5592097" cy="562214"/>
          </a:xfrm>
        </p:spPr>
        <p:txBody>
          <a:bodyPr/>
          <a:lstStyle/>
          <a:p>
            <a:pPr algn="l"/>
            <a:r>
              <a:rPr lang="en-US" dirty="0"/>
              <a:t>The Plan</a:t>
            </a:r>
          </a:p>
        </p:txBody>
      </p:sp>
      <p:sp>
        <p:nvSpPr>
          <p:cNvPr id="17" name="Slide Number Placeholder 16">
            <a:extLst>
              <a:ext uri="{FF2B5EF4-FFF2-40B4-BE49-F238E27FC236}">
                <a16:creationId xmlns:a16="http://schemas.microsoft.com/office/drawing/2014/main" id="{861EF530-E930-C149-0696-4078A89527AD}"/>
              </a:ext>
            </a:extLst>
          </p:cNvPr>
          <p:cNvSpPr>
            <a:spLocks noGrp="1"/>
          </p:cNvSpPr>
          <p:nvPr>
            <p:ph type="sldNum" sz="quarter" idx="4"/>
          </p:nvPr>
        </p:nvSpPr>
        <p:spPr/>
        <p:txBody>
          <a:bodyPr/>
          <a:lstStyle/>
          <a:p>
            <a:fld id="{EA87306C-81BA-4795-A5CA-9392456A8C1E}" type="slidenum">
              <a:rPr lang="en-US" smtClean="0"/>
              <a:pPr/>
              <a:t>7</a:t>
            </a:fld>
            <a:endParaRPr lang="en-US" dirty="0"/>
          </a:p>
        </p:txBody>
      </p:sp>
      <p:pic>
        <p:nvPicPr>
          <p:cNvPr id="33" name="Picture 32">
            <a:extLst>
              <a:ext uri="{FF2B5EF4-FFF2-40B4-BE49-F238E27FC236}">
                <a16:creationId xmlns:a16="http://schemas.microsoft.com/office/drawing/2014/main" id="{1F170F22-1CA8-C14E-5A66-1AB72E8C1919}"/>
              </a:ext>
            </a:extLst>
          </p:cNvPr>
          <p:cNvPicPr>
            <a:picLocks noChangeAspect="1"/>
          </p:cNvPicPr>
          <p:nvPr/>
        </p:nvPicPr>
        <p:blipFill>
          <a:blip r:embed="rId2"/>
          <a:stretch>
            <a:fillRect/>
          </a:stretch>
        </p:blipFill>
        <p:spPr>
          <a:xfrm>
            <a:off x="388373" y="1560040"/>
            <a:ext cx="5925326" cy="4437637"/>
          </a:xfrm>
          <a:prstGeom prst="rect">
            <a:avLst/>
          </a:prstGeom>
        </p:spPr>
      </p:pic>
      <p:pic>
        <p:nvPicPr>
          <p:cNvPr id="39" name="Picture 38">
            <a:extLst>
              <a:ext uri="{FF2B5EF4-FFF2-40B4-BE49-F238E27FC236}">
                <a16:creationId xmlns:a16="http://schemas.microsoft.com/office/drawing/2014/main" id="{E1F0873F-DDC6-E341-D7AF-F27C941B1E7B}"/>
              </a:ext>
            </a:extLst>
          </p:cNvPr>
          <p:cNvPicPr>
            <a:picLocks noChangeAspect="1"/>
          </p:cNvPicPr>
          <p:nvPr/>
        </p:nvPicPr>
        <p:blipFill>
          <a:blip r:embed="rId3"/>
          <a:stretch>
            <a:fillRect/>
          </a:stretch>
        </p:blipFill>
        <p:spPr>
          <a:xfrm>
            <a:off x="6715432" y="136525"/>
            <a:ext cx="5278869" cy="6307127"/>
          </a:xfrm>
          <a:prstGeom prst="rect">
            <a:avLst/>
          </a:prstGeom>
        </p:spPr>
      </p:pic>
    </p:spTree>
    <p:extLst>
      <p:ext uri="{BB962C8B-B14F-4D97-AF65-F5344CB8AC3E}">
        <p14:creationId xmlns:p14="http://schemas.microsoft.com/office/powerpoint/2010/main" val="235582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9FBC2-9321-F90E-8F72-B3192600BE91}"/>
              </a:ext>
            </a:extLst>
          </p:cNvPr>
          <p:cNvSpPr>
            <a:spLocks noGrp="1"/>
          </p:cNvSpPr>
          <p:nvPr>
            <p:ph type="title"/>
          </p:nvPr>
        </p:nvSpPr>
        <p:spPr>
          <a:xfrm>
            <a:off x="423967" y="597993"/>
            <a:ext cx="5257800" cy="621208"/>
          </a:xfrm>
        </p:spPr>
        <p:txBody>
          <a:bodyPr/>
          <a:lstStyle/>
          <a:p>
            <a:pPr algn="l"/>
            <a:r>
              <a:rPr lang="en-US" dirty="0"/>
              <a:t>Process Overview Continued</a:t>
            </a:r>
          </a:p>
        </p:txBody>
      </p:sp>
      <p:sp>
        <p:nvSpPr>
          <p:cNvPr id="17" name="Slide Number Placeholder 16">
            <a:extLst>
              <a:ext uri="{FF2B5EF4-FFF2-40B4-BE49-F238E27FC236}">
                <a16:creationId xmlns:a16="http://schemas.microsoft.com/office/drawing/2014/main" id="{91CFFAC4-19DE-6A46-3AD0-5D0E5492DEB0}"/>
              </a:ext>
            </a:extLst>
          </p:cNvPr>
          <p:cNvSpPr>
            <a:spLocks noGrp="1"/>
          </p:cNvSpPr>
          <p:nvPr>
            <p:ph type="sldNum" sz="quarter" idx="4"/>
          </p:nvPr>
        </p:nvSpPr>
        <p:spPr/>
        <p:txBody>
          <a:bodyPr/>
          <a:lstStyle/>
          <a:p>
            <a:fld id="{EA87306C-81BA-4795-A5CA-9392456A8C1E}" type="slidenum">
              <a:rPr lang="en-US" smtClean="0"/>
              <a:pPr/>
              <a:t>8</a:t>
            </a:fld>
            <a:endParaRPr lang="en-US" dirty="0"/>
          </a:p>
        </p:txBody>
      </p:sp>
      <p:pic>
        <p:nvPicPr>
          <p:cNvPr id="21" name="Picture 20">
            <a:extLst>
              <a:ext uri="{FF2B5EF4-FFF2-40B4-BE49-F238E27FC236}">
                <a16:creationId xmlns:a16="http://schemas.microsoft.com/office/drawing/2014/main" id="{EB6B9753-EE2C-58B3-7F71-458F5C098F95}"/>
              </a:ext>
            </a:extLst>
          </p:cNvPr>
          <p:cNvPicPr>
            <a:picLocks noChangeAspect="1"/>
          </p:cNvPicPr>
          <p:nvPr/>
        </p:nvPicPr>
        <p:blipFill>
          <a:blip r:embed="rId3"/>
          <a:stretch>
            <a:fillRect/>
          </a:stretch>
        </p:blipFill>
        <p:spPr>
          <a:xfrm>
            <a:off x="6571044" y="136525"/>
            <a:ext cx="5257800" cy="1966198"/>
          </a:xfrm>
          <a:prstGeom prst="rect">
            <a:avLst/>
          </a:prstGeom>
        </p:spPr>
      </p:pic>
      <p:pic>
        <p:nvPicPr>
          <p:cNvPr id="23" name="Picture 22">
            <a:extLst>
              <a:ext uri="{FF2B5EF4-FFF2-40B4-BE49-F238E27FC236}">
                <a16:creationId xmlns:a16="http://schemas.microsoft.com/office/drawing/2014/main" id="{1705BA08-26A9-84B9-5AAF-2210E589EF2D}"/>
              </a:ext>
            </a:extLst>
          </p:cNvPr>
          <p:cNvPicPr>
            <a:picLocks noChangeAspect="1"/>
          </p:cNvPicPr>
          <p:nvPr/>
        </p:nvPicPr>
        <p:blipFill rotWithShape="1">
          <a:blip r:embed="rId3"/>
          <a:srcRect t="33109" b="694"/>
          <a:stretch/>
        </p:blipFill>
        <p:spPr>
          <a:xfrm>
            <a:off x="1523362" y="2298291"/>
            <a:ext cx="9145276" cy="2263877"/>
          </a:xfrm>
          <a:prstGeom prst="rect">
            <a:avLst/>
          </a:prstGeom>
        </p:spPr>
      </p:pic>
      <p:graphicFrame>
        <p:nvGraphicFramePr>
          <p:cNvPr id="3" name="Diagram 2">
            <a:extLst>
              <a:ext uri="{FF2B5EF4-FFF2-40B4-BE49-F238E27FC236}">
                <a16:creationId xmlns:a16="http://schemas.microsoft.com/office/drawing/2014/main" id="{13B10C8E-45A5-3641-9B23-4FC35F85C3B4}"/>
              </a:ext>
            </a:extLst>
          </p:cNvPr>
          <p:cNvGraphicFramePr/>
          <p:nvPr/>
        </p:nvGraphicFramePr>
        <p:xfrm>
          <a:off x="660400" y="4670322"/>
          <a:ext cx="10853174" cy="17253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54743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F42DB-FC7B-AC14-C3A6-4B15AC9B9C73}"/>
              </a:ext>
            </a:extLst>
          </p:cNvPr>
          <p:cNvSpPr>
            <a:spLocks noGrp="1"/>
          </p:cNvSpPr>
          <p:nvPr>
            <p:ph type="title"/>
          </p:nvPr>
        </p:nvSpPr>
        <p:spPr/>
        <p:txBody>
          <a:bodyPr/>
          <a:lstStyle/>
          <a:p>
            <a:r>
              <a:rPr lang="en-US" dirty="0"/>
              <a:t>Data</a:t>
            </a:r>
            <a:br>
              <a:rPr lang="en-US" dirty="0"/>
            </a:br>
            <a:r>
              <a:rPr lang="en-US" dirty="0"/>
              <a:t>Sources</a:t>
            </a:r>
          </a:p>
        </p:txBody>
      </p:sp>
      <p:sp>
        <p:nvSpPr>
          <p:cNvPr id="15" name="Slide Number Placeholder 14">
            <a:extLst>
              <a:ext uri="{FF2B5EF4-FFF2-40B4-BE49-F238E27FC236}">
                <a16:creationId xmlns:a16="http://schemas.microsoft.com/office/drawing/2014/main" id="{7E79FEA1-09F4-7D35-A0FE-DEB9BFEB283D}"/>
              </a:ext>
            </a:extLst>
          </p:cNvPr>
          <p:cNvSpPr>
            <a:spLocks noGrp="1"/>
          </p:cNvSpPr>
          <p:nvPr>
            <p:ph type="sldNum" sz="quarter" idx="4"/>
          </p:nvPr>
        </p:nvSpPr>
        <p:spPr/>
        <p:txBody>
          <a:bodyPr/>
          <a:lstStyle/>
          <a:p>
            <a:fld id="{EA87306C-81BA-4795-A5CA-9392456A8C1E}" type="slidenum">
              <a:rPr lang="en-US" smtClean="0"/>
              <a:pPr/>
              <a:t>9</a:t>
            </a:fld>
            <a:endParaRPr lang="en-US" dirty="0"/>
          </a:p>
        </p:txBody>
      </p:sp>
      <p:sp>
        <p:nvSpPr>
          <p:cNvPr id="29" name="Text Placeholder 2">
            <a:extLst>
              <a:ext uri="{FF2B5EF4-FFF2-40B4-BE49-F238E27FC236}">
                <a16:creationId xmlns:a16="http://schemas.microsoft.com/office/drawing/2014/main" id="{82E7C872-60FD-1156-CD05-EDF093DB31C4}"/>
              </a:ext>
            </a:extLst>
          </p:cNvPr>
          <p:cNvSpPr>
            <a:spLocks noGrp="1"/>
          </p:cNvSpPr>
          <p:nvPr>
            <p:ph type="body" sz="quarter" idx="16"/>
          </p:nvPr>
        </p:nvSpPr>
        <p:spPr>
          <a:xfrm>
            <a:off x="3814916" y="652826"/>
            <a:ext cx="3849264" cy="426393"/>
          </a:xfrm>
        </p:spPr>
        <p:txBody>
          <a:bodyPr/>
          <a:lstStyle/>
          <a:p>
            <a:r>
              <a:rPr lang="en-US" sz="1600" dirty="0"/>
              <a:t>Population Growth</a:t>
            </a:r>
          </a:p>
        </p:txBody>
      </p:sp>
      <p:sp>
        <p:nvSpPr>
          <p:cNvPr id="30" name="Text Placeholder 3">
            <a:extLst>
              <a:ext uri="{FF2B5EF4-FFF2-40B4-BE49-F238E27FC236}">
                <a16:creationId xmlns:a16="http://schemas.microsoft.com/office/drawing/2014/main" id="{925E2855-F195-2B33-66BC-6DFD9D88CC70}"/>
              </a:ext>
            </a:extLst>
          </p:cNvPr>
          <p:cNvSpPr>
            <a:spLocks noGrp="1"/>
          </p:cNvSpPr>
          <p:nvPr>
            <p:ph type="body" sz="quarter" idx="12"/>
          </p:nvPr>
        </p:nvSpPr>
        <p:spPr>
          <a:xfrm>
            <a:off x="3814916" y="1032330"/>
            <a:ext cx="3849264" cy="1371600"/>
          </a:xfrm>
        </p:spPr>
        <p:txBody>
          <a:bodyPr/>
          <a:lstStyle/>
          <a:p>
            <a:r>
              <a:rPr lang="en-US" sz="1400" dirty="0">
                <a:hlinkClick r:id="rId3"/>
              </a:rPr>
              <a:t>Census Data API</a:t>
            </a:r>
            <a:endParaRPr lang="en-US" sz="1400" dirty="0">
              <a:hlinkClick r:id="rId4"/>
            </a:endParaRPr>
          </a:p>
          <a:p>
            <a:r>
              <a:rPr lang="en-US" sz="1400" dirty="0">
                <a:hlinkClick r:id="rId4"/>
              </a:rPr>
              <a:t>Census Data Wrapper</a:t>
            </a:r>
            <a:endParaRPr lang="en-US" sz="1400" dirty="0"/>
          </a:p>
          <a:p>
            <a:endParaRPr lang="en-US" sz="1400" dirty="0"/>
          </a:p>
          <a:p>
            <a:r>
              <a:rPr lang="en-US" sz="1200" dirty="0"/>
              <a:t>Used Census dependency within Jupyter Notebook.  Limited dataset due to 2022 Census information being unavailable.</a:t>
            </a:r>
          </a:p>
        </p:txBody>
      </p:sp>
      <p:sp>
        <p:nvSpPr>
          <p:cNvPr id="31" name="Text Placeholder 6">
            <a:extLst>
              <a:ext uri="{FF2B5EF4-FFF2-40B4-BE49-F238E27FC236}">
                <a16:creationId xmlns:a16="http://schemas.microsoft.com/office/drawing/2014/main" id="{4EFB1780-1E84-22E5-9D57-EA0E1228EAC4}"/>
              </a:ext>
            </a:extLst>
          </p:cNvPr>
          <p:cNvSpPr txBox="1">
            <a:spLocks/>
          </p:cNvSpPr>
          <p:nvPr/>
        </p:nvSpPr>
        <p:spPr>
          <a:xfrm>
            <a:off x="3814916" y="2571194"/>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Profitability</a:t>
            </a:r>
          </a:p>
        </p:txBody>
      </p:sp>
      <p:sp>
        <p:nvSpPr>
          <p:cNvPr id="32" name="Text Placeholder 7">
            <a:extLst>
              <a:ext uri="{FF2B5EF4-FFF2-40B4-BE49-F238E27FC236}">
                <a16:creationId xmlns:a16="http://schemas.microsoft.com/office/drawing/2014/main" id="{733A59A4-6A65-4137-8C27-444D19A6BE96}"/>
              </a:ext>
            </a:extLst>
          </p:cNvPr>
          <p:cNvSpPr txBox="1">
            <a:spLocks/>
          </p:cNvSpPr>
          <p:nvPr/>
        </p:nvSpPr>
        <p:spPr>
          <a:xfrm>
            <a:off x="3814916" y="2953195"/>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hlinkClick r:id="rId3"/>
              </a:rPr>
              <a:t>Census Python API</a:t>
            </a:r>
            <a:endParaRPr lang="en-US" sz="1400" dirty="0"/>
          </a:p>
          <a:p>
            <a:endParaRPr lang="en-US" sz="1400" dirty="0"/>
          </a:p>
          <a:p>
            <a:r>
              <a:rPr lang="en-US" sz="1400" dirty="0"/>
              <a:t>Monthly vs. Annual data sets</a:t>
            </a:r>
          </a:p>
          <a:p>
            <a:r>
              <a:rPr lang="en-US" sz="1400" dirty="0"/>
              <a:t>Unable to limit scope for desired homes</a:t>
            </a:r>
          </a:p>
        </p:txBody>
      </p:sp>
      <p:sp>
        <p:nvSpPr>
          <p:cNvPr id="33" name="Text Placeholder 10">
            <a:extLst>
              <a:ext uri="{FF2B5EF4-FFF2-40B4-BE49-F238E27FC236}">
                <a16:creationId xmlns:a16="http://schemas.microsoft.com/office/drawing/2014/main" id="{7B28081B-BA1F-F70A-3A1C-9DAA618B244A}"/>
              </a:ext>
            </a:extLst>
          </p:cNvPr>
          <p:cNvSpPr txBox="1">
            <a:spLocks/>
          </p:cNvSpPr>
          <p:nvPr/>
        </p:nvSpPr>
        <p:spPr>
          <a:xfrm>
            <a:off x="3814916" y="4492060"/>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Crime</a:t>
            </a:r>
          </a:p>
        </p:txBody>
      </p:sp>
      <p:sp>
        <p:nvSpPr>
          <p:cNvPr id="34" name="Text Placeholder 11">
            <a:extLst>
              <a:ext uri="{FF2B5EF4-FFF2-40B4-BE49-F238E27FC236}">
                <a16:creationId xmlns:a16="http://schemas.microsoft.com/office/drawing/2014/main" id="{9A7877FA-1AD9-C1D6-92E7-2642B3EB9B99}"/>
              </a:ext>
            </a:extLst>
          </p:cNvPr>
          <p:cNvSpPr txBox="1">
            <a:spLocks/>
          </p:cNvSpPr>
          <p:nvPr/>
        </p:nvSpPr>
        <p:spPr>
          <a:xfrm>
            <a:off x="3814916" y="4874061"/>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&lt;source&gt;</a:t>
            </a:r>
          </a:p>
          <a:p>
            <a:endParaRPr lang="en-US" sz="1400" dirty="0"/>
          </a:p>
          <a:p>
            <a:r>
              <a:rPr lang="en-US" sz="1400" dirty="0"/>
              <a:t>&lt;notes on using source&gt;</a:t>
            </a:r>
          </a:p>
        </p:txBody>
      </p:sp>
      <p:sp>
        <p:nvSpPr>
          <p:cNvPr id="36" name="Text Placeholder 2">
            <a:extLst>
              <a:ext uri="{FF2B5EF4-FFF2-40B4-BE49-F238E27FC236}">
                <a16:creationId xmlns:a16="http://schemas.microsoft.com/office/drawing/2014/main" id="{ABC34DEB-C612-28F9-9C94-1B0CD87CEABE}"/>
              </a:ext>
            </a:extLst>
          </p:cNvPr>
          <p:cNvSpPr txBox="1">
            <a:spLocks/>
          </p:cNvSpPr>
          <p:nvPr/>
        </p:nvSpPr>
        <p:spPr>
          <a:xfrm>
            <a:off x="7821561" y="652826"/>
            <a:ext cx="3849264" cy="426393"/>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Property Values</a:t>
            </a:r>
          </a:p>
        </p:txBody>
      </p:sp>
      <p:sp>
        <p:nvSpPr>
          <p:cNvPr id="37" name="Text Placeholder 3">
            <a:extLst>
              <a:ext uri="{FF2B5EF4-FFF2-40B4-BE49-F238E27FC236}">
                <a16:creationId xmlns:a16="http://schemas.microsoft.com/office/drawing/2014/main" id="{002C39AD-22B6-8AB5-C78F-DE037B56F8D7}"/>
              </a:ext>
            </a:extLst>
          </p:cNvPr>
          <p:cNvSpPr txBox="1">
            <a:spLocks/>
          </p:cNvSpPr>
          <p:nvPr/>
        </p:nvSpPr>
        <p:spPr>
          <a:xfrm>
            <a:off x="7821561" y="1032330"/>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latin typeface="Menlo" panose="020B0609030804020204" pitchFamily="49" charset="0"/>
                <a:ea typeface="Menlo" panose="020B0609030804020204" pitchFamily="49" charset="0"/>
                <a:cs typeface="Menlo" panose="020B0609030804020204" pitchFamily="49" charset="0"/>
                <a:hlinkClick r:id="rId5"/>
              </a:rPr>
              <a:t>https://www.attomdata.com</a:t>
            </a:r>
            <a:r>
              <a:rPr lang="en-US" sz="1100">
                <a:latin typeface="Menlo" panose="020B0609030804020204" pitchFamily="49" charset="0"/>
                <a:ea typeface="Menlo" panose="020B0609030804020204" pitchFamily="49" charset="0"/>
                <a:cs typeface="Menlo" panose="020B0609030804020204" pitchFamily="49" charset="0"/>
                <a:hlinkClick r:id="rId5"/>
              </a:rPr>
              <a:t>/</a:t>
            </a:r>
            <a:endParaRPr lang="en-US" sz="1100">
              <a:latin typeface="Menlo" panose="020B0609030804020204" pitchFamily="49" charset="0"/>
              <a:ea typeface="Menlo" panose="020B0609030804020204" pitchFamily="49" charset="0"/>
              <a:cs typeface="Menlo" panose="020B0609030804020204" pitchFamily="49" charset="0"/>
            </a:endParaRPr>
          </a:p>
          <a:p>
            <a:endParaRPr lang="en-US" sz="1400" dirty="0"/>
          </a:p>
          <a:p>
            <a:r>
              <a:rPr lang="en-US" sz="1050" dirty="0"/>
              <a:t>Used API to show house/sales in our 6 cities created Data Frames for each city Combined all cities the graph sales date by price</a:t>
            </a:r>
          </a:p>
        </p:txBody>
      </p:sp>
      <p:sp>
        <p:nvSpPr>
          <p:cNvPr id="38" name="Text Placeholder 6">
            <a:extLst>
              <a:ext uri="{FF2B5EF4-FFF2-40B4-BE49-F238E27FC236}">
                <a16:creationId xmlns:a16="http://schemas.microsoft.com/office/drawing/2014/main" id="{FB606C33-11EA-1E0F-519E-C1E07CC2D904}"/>
              </a:ext>
            </a:extLst>
          </p:cNvPr>
          <p:cNvSpPr txBox="1">
            <a:spLocks/>
          </p:cNvSpPr>
          <p:nvPr/>
        </p:nvSpPr>
        <p:spPr>
          <a:xfrm>
            <a:off x="7821561" y="2558644"/>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Schools</a:t>
            </a:r>
          </a:p>
        </p:txBody>
      </p:sp>
      <p:sp>
        <p:nvSpPr>
          <p:cNvPr id="39" name="Text Placeholder 7">
            <a:extLst>
              <a:ext uri="{FF2B5EF4-FFF2-40B4-BE49-F238E27FC236}">
                <a16:creationId xmlns:a16="http://schemas.microsoft.com/office/drawing/2014/main" id="{C2998120-AB46-3B73-590E-8E595AB32E67}"/>
              </a:ext>
            </a:extLst>
          </p:cNvPr>
          <p:cNvSpPr txBox="1">
            <a:spLocks/>
          </p:cNvSpPr>
          <p:nvPr/>
        </p:nvSpPr>
        <p:spPr>
          <a:xfrm>
            <a:off x="7821561" y="2953195"/>
            <a:ext cx="3849264" cy="1665495"/>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effectLst/>
                <a:latin typeface="Menlo" panose="020B0609030804020204" pitchFamily="49" charset="0"/>
                <a:hlinkClick r:id="rId6"/>
              </a:rPr>
              <a:t>Austin</a:t>
            </a:r>
            <a:r>
              <a:rPr lang="en-US" sz="1100" dirty="0">
                <a:latin typeface="Menlo" panose="020B0609030804020204" pitchFamily="49" charset="0"/>
              </a:rPr>
              <a:t>, </a:t>
            </a:r>
            <a:r>
              <a:rPr lang="en-US" sz="1100" dirty="0">
                <a:effectLst/>
                <a:latin typeface="Menlo" panose="020B0609030804020204" pitchFamily="49" charset="0"/>
                <a:hlinkClick r:id="rId7"/>
              </a:rPr>
              <a:t>Chicago</a:t>
            </a:r>
            <a:r>
              <a:rPr lang="en-US" sz="1100" dirty="0">
                <a:latin typeface="Menlo" panose="020B0609030804020204" pitchFamily="49" charset="0"/>
              </a:rPr>
              <a:t>, </a:t>
            </a:r>
            <a:r>
              <a:rPr lang="en-US" sz="1100" dirty="0">
                <a:effectLst/>
                <a:latin typeface="Menlo" panose="020B0609030804020204" pitchFamily="49" charset="0"/>
                <a:hlinkClick r:id="rId8"/>
              </a:rPr>
              <a:t>Denver</a:t>
            </a:r>
            <a:r>
              <a:rPr lang="en-US" sz="1100" dirty="0">
                <a:latin typeface="Menlo" panose="020B0609030804020204" pitchFamily="49" charset="0"/>
              </a:rPr>
              <a:t>, </a:t>
            </a:r>
            <a:r>
              <a:rPr lang="en-US" sz="1100" dirty="0">
                <a:effectLst/>
                <a:latin typeface="Menlo" panose="020B0609030804020204" pitchFamily="49" charset="0"/>
                <a:hlinkClick r:id="rId9"/>
              </a:rPr>
              <a:t>Memphis</a:t>
            </a:r>
            <a:r>
              <a:rPr lang="en-US" sz="1100" dirty="0">
                <a:effectLst/>
                <a:latin typeface="Menlo" panose="020B0609030804020204" pitchFamily="49" charset="0"/>
              </a:rPr>
              <a:t>, </a:t>
            </a:r>
            <a:r>
              <a:rPr lang="en-US" sz="1100" dirty="0">
                <a:effectLst/>
                <a:latin typeface="Menlo" panose="020B0609030804020204" pitchFamily="49" charset="0"/>
                <a:hlinkClick r:id="rId10"/>
              </a:rPr>
              <a:t>New York City</a:t>
            </a:r>
            <a:r>
              <a:rPr lang="en-US" sz="1100" dirty="0">
                <a:latin typeface="Menlo" panose="020B0609030804020204" pitchFamily="49" charset="0"/>
              </a:rPr>
              <a:t>, </a:t>
            </a:r>
            <a:r>
              <a:rPr lang="en-US" sz="1100" dirty="0">
                <a:effectLst/>
                <a:latin typeface="Menlo" panose="020B0609030804020204" pitchFamily="49" charset="0"/>
                <a:hlinkClick r:id="rId11"/>
              </a:rPr>
              <a:t>San Francisco</a:t>
            </a:r>
            <a:endParaRPr lang="en-US" sz="1100" dirty="0">
              <a:effectLst/>
              <a:latin typeface="Menlo" panose="020B0609030804020204" pitchFamily="49" charset="0"/>
            </a:endParaRPr>
          </a:p>
          <a:p>
            <a:endParaRPr lang="en-US" sz="1100" dirty="0"/>
          </a:p>
          <a:p>
            <a:r>
              <a:rPr lang="en-US" sz="1200" dirty="0"/>
              <a:t>Very descriptive education/school from each city/state found. Had to par down some of the files before importing due to spreadsheet complexity.</a:t>
            </a:r>
          </a:p>
        </p:txBody>
      </p:sp>
      <p:sp>
        <p:nvSpPr>
          <p:cNvPr id="40" name="Text Placeholder 10">
            <a:extLst>
              <a:ext uri="{FF2B5EF4-FFF2-40B4-BE49-F238E27FC236}">
                <a16:creationId xmlns:a16="http://schemas.microsoft.com/office/drawing/2014/main" id="{F478220D-D616-BCD2-814A-206D05F78661}"/>
              </a:ext>
            </a:extLst>
          </p:cNvPr>
          <p:cNvSpPr txBox="1">
            <a:spLocks/>
          </p:cNvSpPr>
          <p:nvPr/>
        </p:nvSpPr>
        <p:spPr>
          <a:xfrm>
            <a:off x="7821561" y="4492060"/>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Job Market</a:t>
            </a:r>
          </a:p>
        </p:txBody>
      </p:sp>
      <p:sp>
        <p:nvSpPr>
          <p:cNvPr id="41" name="Text Placeholder 11">
            <a:extLst>
              <a:ext uri="{FF2B5EF4-FFF2-40B4-BE49-F238E27FC236}">
                <a16:creationId xmlns:a16="http://schemas.microsoft.com/office/drawing/2014/main" id="{E1A12F95-9C33-66F7-9D30-8EC0A509F410}"/>
              </a:ext>
            </a:extLst>
          </p:cNvPr>
          <p:cNvSpPr txBox="1">
            <a:spLocks/>
          </p:cNvSpPr>
          <p:nvPr/>
        </p:nvSpPr>
        <p:spPr>
          <a:xfrm>
            <a:off x="7821561" y="4874061"/>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hlinkClick r:id="rId12"/>
              </a:rPr>
              <a:t>U.S. Bureau of Labor Statistics API</a:t>
            </a:r>
            <a:endParaRPr lang="en-US" sz="1400" dirty="0"/>
          </a:p>
          <a:p>
            <a:endParaRPr lang="en-US" sz="1400" dirty="0"/>
          </a:p>
          <a:p>
            <a:r>
              <a:rPr lang="en-US" sz="1400" dirty="0"/>
              <a:t>Free registration highly recommended</a:t>
            </a:r>
          </a:p>
          <a:p>
            <a:r>
              <a:rPr lang="en-US" sz="1400" dirty="0"/>
              <a:t>Good </a:t>
            </a:r>
            <a:r>
              <a:rPr lang="en-US" sz="1400" dirty="0">
                <a:hlinkClick r:id="rId13"/>
              </a:rPr>
              <a:t>documentation</a:t>
            </a:r>
            <a:r>
              <a:rPr lang="en-US" sz="1400" dirty="0"/>
              <a:t> on potential calls</a:t>
            </a:r>
          </a:p>
          <a:p>
            <a:r>
              <a:rPr lang="en-US" sz="1400" dirty="0"/>
              <a:t>Inconsistent granularity on location level</a:t>
            </a:r>
          </a:p>
        </p:txBody>
      </p:sp>
      <p:pic>
        <p:nvPicPr>
          <p:cNvPr id="1030" name="Picture 6" descr="Disgusted, emoji, emoticon icon - Download on Iconfinder">
            <a:extLst>
              <a:ext uri="{FF2B5EF4-FFF2-40B4-BE49-F238E27FC236}">
                <a16:creationId xmlns:a16="http://schemas.microsoft.com/office/drawing/2014/main" id="{4EE5193E-CBD3-6C59-E619-E201C3F77E5F}"/>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8889" b="90667" l="8889" r="90667">
                        <a14:foregroundMark x1="47111" y1="8889" x2="47111" y2="8889"/>
                        <a14:foregroundMark x1="8889" y1="49333" x2="8889" y2="49333"/>
                        <a14:foregroundMark x1="91111" y1="51111" x2="91111" y2="51111"/>
                        <a14:foregroundMark x1="53333" y1="90667" x2="53333" y2="90667"/>
                      </a14:backgroundRemoval>
                    </a14:imgEffect>
                  </a14:imgLayer>
                </a14:imgProps>
              </a:ext>
              <a:ext uri="{28A0092B-C50C-407E-A947-70E740481C1C}">
                <a14:useLocalDpi xmlns:a14="http://schemas.microsoft.com/office/drawing/2010/main" val="0"/>
              </a:ext>
            </a:extLst>
          </a:blip>
          <a:srcRect/>
          <a:stretch>
            <a:fillRect/>
          </a:stretch>
        </p:blipFill>
        <p:spPr bwMode="auto">
          <a:xfrm>
            <a:off x="6180735" y="4492060"/>
            <a:ext cx="626277" cy="62627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descr="A red heart with a white background&#10;&#10;Description automatically generated">
            <a:extLst>
              <a:ext uri="{FF2B5EF4-FFF2-40B4-BE49-F238E27FC236}">
                <a16:creationId xmlns:a16="http://schemas.microsoft.com/office/drawing/2014/main" id="{CFEB2939-D6AA-9DAC-BDE7-AD9BA81B8675}"/>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10000" b="90000" l="9667" r="91000">
                        <a14:foregroundMark x1="9667" y1="37833" x2="9667" y2="37833"/>
                        <a14:foregroundMark x1="91000" y1="37167" x2="91000" y2="37167"/>
                      </a14:backgroundRemoval>
                    </a14:imgEffect>
                  </a14:imgLayer>
                </a14:imgProps>
              </a:ext>
            </a:extLst>
          </a:blip>
          <a:stretch>
            <a:fillRect/>
          </a:stretch>
        </p:blipFill>
        <p:spPr>
          <a:xfrm>
            <a:off x="6180735" y="551926"/>
            <a:ext cx="626277" cy="626277"/>
          </a:xfrm>
          <a:prstGeom prst="rect">
            <a:avLst/>
          </a:prstGeom>
        </p:spPr>
      </p:pic>
      <p:pic>
        <p:nvPicPr>
          <p:cNvPr id="5" name="Picture 4" descr="A blueprint of a planet&#10;&#10;Description automatically generated">
            <a:extLst>
              <a:ext uri="{FF2B5EF4-FFF2-40B4-BE49-F238E27FC236}">
                <a16:creationId xmlns:a16="http://schemas.microsoft.com/office/drawing/2014/main" id="{D70869BA-58A7-B081-DCD8-101029009BAB}"/>
              </a:ext>
            </a:extLst>
          </p:cNvPr>
          <p:cNvPicPr>
            <a:picLocks noChangeAspect="1"/>
          </p:cNvPicPr>
          <p:nvPr/>
        </p:nvPicPr>
        <p:blipFill>
          <a:blip r:embed="rId18"/>
          <a:stretch>
            <a:fillRect/>
          </a:stretch>
        </p:blipFill>
        <p:spPr>
          <a:xfrm>
            <a:off x="0" y="2785639"/>
            <a:ext cx="3653988" cy="2087993"/>
          </a:xfrm>
          <a:prstGeom prst="rect">
            <a:avLst/>
          </a:prstGeom>
        </p:spPr>
      </p:pic>
    </p:spTree>
    <p:extLst>
      <p:ext uri="{BB962C8B-B14F-4D97-AF65-F5344CB8AC3E}">
        <p14:creationId xmlns:p14="http://schemas.microsoft.com/office/powerpoint/2010/main" val="2194648112"/>
      </p:ext>
    </p:extLst>
  </p:cSld>
  <p:clrMapOvr>
    <a:masterClrMapping/>
  </p:clrMapOvr>
</p:sld>
</file>

<file path=ppt/theme/theme1.xml><?xml version="1.0" encoding="utf-8"?>
<a:theme xmlns:a="http://schemas.openxmlformats.org/drawingml/2006/main" name="Custom">
  <a:themeElements>
    <a:clrScheme name="Custom 19">
      <a:dk1>
        <a:sysClr val="windowText" lastClr="000000"/>
      </a:dk1>
      <a:lt1>
        <a:sysClr val="window" lastClr="FFFFFF"/>
      </a:lt1>
      <a:dk2>
        <a:srgbClr val="44546A"/>
      </a:dk2>
      <a:lt2>
        <a:srgbClr val="E7E6E6"/>
      </a:lt2>
      <a:accent1>
        <a:srgbClr val="B4D0E9"/>
      </a:accent1>
      <a:accent2>
        <a:srgbClr val="476977"/>
      </a:accent2>
      <a:accent3>
        <a:srgbClr val="79BBE9"/>
      </a:accent3>
      <a:accent4>
        <a:srgbClr val="6B8043"/>
      </a:accent4>
      <a:accent5>
        <a:srgbClr val="9ACF21"/>
      </a:accent5>
      <a:accent6>
        <a:srgbClr val="CFDCA5"/>
      </a:accent6>
      <a:hlink>
        <a:srgbClr val="0563C1"/>
      </a:hlink>
      <a:folHlink>
        <a:srgbClr val="954F72"/>
      </a:folHlink>
    </a:clrScheme>
    <a:fontScheme name="Custom 26">
      <a:majorFont>
        <a:latin typeface="Tenorite Bold"/>
        <a:ea typeface=""/>
        <a:cs typeface=""/>
      </a:majorFont>
      <a:minorFont>
        <a:latin typeface="Tenorite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een Pitch Deck_TM16411175_Win32_JC_SL_v3" id="{1312B601-74D5-4529-842A-79B5D1AD1257}" vid="{3DF83A45-BE94-4B01-94A1-C38A7DA6C9D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Props1.xml><?xml version="1.0" encoding="utf-8"?>
<ds:datastoreItem xmlns:ds="http://schemas.openxmlformats.org/officeDocument/2006/customXml" ds:itemID="{268D2790-C93D-4E77-87F2-435D4508AB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F1B15C2-B622-4464-872A-FFB13E3A35CE}">
  <ds:schemaRefs>
    <ds:schemaRef ds:uri="http://schemas.microsoft.com/sharepoint/v3/contenttype/forms"/>
  </ds:schemaRefs>
</ds:datastoreItem>
</file>

<file path=customXml/itemProps3.xml><?xml version="1.0" encoding="utf-8"?>
<ds:datastoreItem xmlns:ds="http://schemas.openxmlformats.org/officeDocument/2006/customXml" ds:itemID="{0E439292-23DE-4FBC-B000-AFED89AC64F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{CB2F3C86-4A4F-4AB6-B348-F507DE5B5177}tf16411175_win32</Template>
  <TotalTime>297</TotalTime>
  <Words>2379</Words>
  <Application>Microsoft Macintosh PowerPoint</Application>
  <PresentationFormat>Widescreen</PresentationFormat>
  <Paragraphs>594</Paragraphs>
  <Slides>44</Slides>
  <Notes>13</Notes>
  <HiddenSlides>6</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Calibri</vt:lpstr>
      <vt:lpstr>Helvetica Neue</vt:lpstr>
      <vt:lpstr>Menlo</vt:lpstr>
      <vt:lpstr>Tenorite </vt:lpstr>
      <vt:lpstr>Tenorite Bold</vt:lpstr>
      <vt:lpstr>Custom</vt:lpstr>
      <vt:lpstr>Presentation Requirements</vt:lpstr>
      <vt:lpstr>Urban Real Estate Investing, US</vt:lpstr>
      <vt:lpstr>About us</vt:lpstr>
      <vt:lpstr>Meet our client</vt:lpstr>
      <vt:lpstr>Process: School Notebook Demo</vt:lpstr>
      <vt:lpstr>Process Overview</vt:lpstr>
      <vt:lpstr>The Plan</vt:lpstr>
      <vt:lpstr>Process Overview Continued</vt:lpstr>
      <vt:lpstr>Data Sources</vt:lpstr>
      <vt:lpstr>Approach Highlights &amp;  Lessons Learned</vt:lpstr>
      <vt:lpstr>PowerPoint Presentation</vt:lpstr>
      <vt:lpstr>FINAL Recommendation: Denver, CO</vt:lpstr>
      <vt:lpstr>FINAL Recommendation: Denver, CO</vt:lpstr>
      <vt:lpstr>Next Steps          </vt:lpstr>
      <vt:lpstr>Additional Supporting Analysis</vt:lpstr>
      <vt:lpstr>Population Analysis By growth Percentages</vt:lpstr>
      <vt:lpstr>School Analysis By Graduation Rate Percentages</vt:lpstr>
      <vt:lpstr>Profitability Growth</vt:lpstr>
      <vt:lpstr>Job market trends</vt:lpstr>
      <vt:lpstr>Unemployment rates across the united states</vt:lpstr>
      <vt:lpstr>Topic trends</vt:lpstr>
      <vt:lpstr>topic trends</vt:lpstr>
      <vt:lpstr>trend comparison</vt:lpstr>
      <vt:lpstr>Premade slides after this!</vt:lpstr>
      <vt:lpstr>Pitch deck</vt:lpstr>
      <vt:lpstr>About us</vt:lpstr>
      <vt:lpstr>problem</vt:lpstr>
      <vt:lpstr>Product overview</vt:lpstr>
      <vt:lpstr>Product Benefits</vt:lpstr>
      <vt:lpstr>Company Overview</vt:lpstr>
      <vt:lpstr>Business model</vt:lpstr>
      <vt:lpstr>Market overview</vt:lpstr>
      <vt:lpstr>Market comparison</vt:lpstr>
      <vt:lpstr>Our competition</vt:lpstr>
      <vt:lpstr>Competitive layout</vt:lpstr>
      <vt:lpstr>Growth strategy</vt:lpstr>
      <vt:lpstr>Traction</vt:lpstr>
      <vt:lpstr>2-year action plan</vt:lpstr>
      <vt:lpstr>financials</vt:lpstr>
      <vt:lpstr>Meet the team</vt:lpstr>
      <vt:lpstr>Meet the team </vt:lpstr>
      <vt:lpstr>Funding</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Urban Real Estate Investing, US</dc:title>
  <dc:creator>Rebekah Aldrich</dc:creator>
  <cp:lastModifiedBy>Aaron Summers</cp:lastModifiedBy>
  <cp:revision>37</cp:revision>
  <dcterms:created xsi:type="dcterms:W3CDTF">2023-07-26T17:59:29Z</dcterms:created>
  <dcterms:modified xsi:type="dcterms:W3CDTF">2023-08-02T21:54:59Z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